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77" r:id="rId4"/>
  </p:sldMasterIdLst>
  <p:notesMasterIdLst>
    <p:notesMasterId r:id="rId6"/>
  </p:notesMasterIdLst>
  <p:handoutMasterIdLst>
    <p:handoutMasterId r:id="rId39"/>
  </p:handoutMasterIdLst>
  <p:sldIdLst>
    <p:sldId id="283" r:id="rId5"/>
    <p:sldId id="257" r:id="rId7"/>
    <p:sldId id="276" r:id="rId8"/>
    <p:sldId id="320" r:id="rId9"/>
    <p:sldId id="258" r:id="rId10"/>
    <p:sldId id="269" r:id="rId11"/>
    <p:sldId id="259" r:id="rId12"/>
    <p:sldId id="260" r:id="rId13"/>
    <p:sldId id="261" r:id="rId14"/>
    <p:sldId id="322" r:id="rId15"/>
    <p:sldId id="270" r:id="rId16"/>
    <p:sldId id="263" r:id="rId17"/>
    <p:sldId id="262" r:id="rId18"/>
    <p:sldId id="271" r:id="rId19"/>
    <p:sldId id="272" r:id="rId20"/>
    <p:sldId id="273" r:id="rId21"/>
    <p:sldId id="275" r:id="rId22"/>
    <p:sldId id="278" r:id="rId23"/>
    <p:sldId id="277" r:id="rId24"/>
    <p:sldId id="279" r:id="rId25"/>
    <p:sldId id="268" r:id="rId26"/>
    <p:sldId id="264" r:id="rId27"/>
    <p:sldId id="265" r:id="rId28"/>
    <p:sldId id="266" r:id="rId29"/>
    <p:sldId id="267" r:id="rId30"/>
    <p:sldId id="285" r:id="rId31"/>
    <p:sldId id="286" r:id="rId32"/>
    <p:sldId id="287" r:id="rId33"/>
    <p:sldId id="288" r:id="rId34"/>
    <p:sldId id="289" r:id="rId35"/>
    <p:sldId id="290" r:id="rId36"/>
    <p:sldId id="291" r:id="rId37"/>
    <p:sldId id="356"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71" d="100"/>
          <a:sy n="71" d="100"/>
        </p:scale>
        <p:origin x="702" y="78"/>
      </p:cViewPr>
      <p:guideLst>
        <p:guide orient="horz" pos="2162"/>
        <p:guide pos="3802"/>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Master" Target="slideMasters/slideMaster3.xml"/><Relationship Id="rId39" Type="http://schemas.openxmlformats.org/officeDocument/2006/relationships/handoutMaster" Target="handoutMasters/handoutMaster1.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1" qsCatId="simple" csTypeId="urn:microsoft.com/office/officeart/2005/8/colors/accent1_2#1"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cxnId="{CFED224F-682C-44C9-A793-0C8FAA63B0D6}" type="parTrans">
      <dgm:prSet/>
      <dgm:spPr/>
      <dgm:t>
        <a:bodyPr/>
        <a:lstStyle/>
        <a:p>
          <a:endParaRPr lang="zh-CN" altLang="en-US" sz="3200"/>
        </a:p>
      </dgm:t>
    </dgm:pt>
    <dgm:pt modelId="{A28EAEE1-B752-49BF-8918-B4E358A0C6CC}" cxnId="{CFED224F-682C-44C9-A793-0C8FAA63B0D6}" type="sibTrans">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cxnId="{BBADCC05-D4CA-4A47-95E2-20D9E9A3F702}" type="parTrans">
      <dgm:prSet/>
      <dgm:spPr/>
      <dgm:t>
        <a:bodyPr/>
        <a:lstStyle/>
        <a:p>
          <a:endParaRPr lang="zh-CN" altLang="en-US" sz="3200"/>
        </a:p>
      </dgm:t>
    </dgm:pt>
    <dgm:pt modelId="{38CF7023-AFD3-4111-89A1-5FACC591B24B}" cxnId="{BBADCC05-D4CA-4A47-95E2-20D9E9A3F702}" type="sibTrans">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cxnId="{4A9CC389-DD53-4448-BF71-BF328A5D3E89}" type="parTrans">
      <dgm:prSet/>
      <dgm:spPr/>
      <dgm:t>
        <a:bodyPr/>
        <a:lstStyle/>
        <a:p>
          <a:endParaRPr lang="zh-CN" altLang="en-US" sz="3200"/>
        </a:p>
      </dgm:t>
    </dgm:pt>
    <dgm:pt modelId="{8CC43198-BDC5-4748-99CD-A9997A2201A8}" cxnId="{4A9CC389-DD53-4448-BF71-BF328A5D3E89}" type="sibTrans">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cxnId="{EA20FEF3-669C-4C78-9AF9-88FEBC132B41}" type="parTrans">
      <dgm:prSet/>
      <dgm:spPr/>
      <dgm:t>
        <a:bodyPr/>
        <a:lstStyle/>
        <a:p>
          <a:endParaRPr lang="zh-CN" altLang="en-US" sz="3200"/>
        </a:p>
      </dgm:t>
    </dgm:pt>
    <dgm:pt modelId="{51D1F71F-A5C9-426F-B3D5-4F6940487976}" cxnId="{EA20FEF3-669C-4C78-9AF9-88FEBC132B41}" type="sibTrans">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1" qsCatId="simple" csTypeId="urn:microsoft.com/office/officeart/2005/8/colors/colorful4#1"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cxnId="{2444E9F2-EEFC-4FDE-A1A5-773A690FCD99}" type="parTrans">
      <dgm:prSet/>
      <dgm:spPr/>
      <dgm:t>
        <a:bodyPr/>
        <a:lstStyle/>
        <a:p>
          <a:endParaRPr lang="zh-CN" altLang="en-US"/>
        </a:p>
      </dgm:t>
    </dgm:pt>
    <dgm:pt modelId="{358CAB3F-6F45-413B-A28E-E7A5D580FDF8}" cxnId="{2444E9F2-EEFC-4FDE-A1A5-773A690FCD99}" type="sibTrans">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cxnId="{54045EA9-E1C2-4191-A908-F03A56174CBF}" type="parTrans">
      <dgm:prSet/>
      <dgm:spPr/>
      <dgm:t>
        <a:bodyPr/>
        <a:lstStyle/>
        <a:p>
          <a:endParaRPr lang="zh-CN" altLang="en-US"/>
        </a:p>
      </dgm:t>
    </dgm:pt>
    <dgm:pt modelId="{8EAD3175-F7E4-4F81-B10F-5B52A5BCC1C8}" cxnId="{54045EA9-E1C2-4191-A908-F03A56174CBF}" type="sibTrans">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cxnId="{DE8EB4F4-1C1B-4070-80FB-260E47B69A00}" type="parTrans">
      <dgm:prSet/>
      <dgm:spPr/>
      <dgm:t>
        <a:bodyPr/>
        <a:lstStyle/>
        <a:p>
          <a:endParaRPr lang="zh-CN" altLang="en-US"/>
        </a:p>
      </dgm:t>
    </dgm:pt>
    <dgm:pt modelId="{49B7BD17-658F-45A2-8200-F2AD8B0B96D6}" cxnId="{DE8EB4F4-1C1B-4070-80FB-260E47B69A00}" type="sibTrans">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691082" y="1640"/>
          <a:ext cx="1070455" cy="594697"/>
        </a:xfrm>
        <a:prstGeom prst="roundRect">
          <a:avLst>
            <a:gd name="adj" fmla="val 10000"/>
          </a:avLst>
        </a:prstGeom>
        <a:blipFill>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noFill/>
            </a:rPr>
            <a:t> </a:t>
          </a:r>
        </a:p>
      </dsp:txBody>
      <dsp:txXfrm>
        <a:off x="1708500" y="19058"/>
        <a:ext cx="1035619" cy="559861"/>
      </dsp:txXfrm>
    </dsp:sp>
    <dsp:sp modelId="{4EF64793-5BF1-44BB-A21B-0135AFBD46AF}">
      <dsp:nvSpPr>
        <dsp:cNvPr id="0" name=""/>
        <dsp:cNvSpPr/>
      </dsp:nvSpPr>
      <dsp:spPr>
        <a:xfrm rot="5400000">
          <a:off x="2114804" y="611205"/>
          <a:ext cx="223011" cy="2676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2146027" y="633506"/>
        <a:ext cx="160567" cy="156108"/>
      </dsp:txXfrm>
    </dsp:sp>
    <dsp:sp modelId="{9FCB7101-7B41-4F46-B29A-8B98CB20ACF4}">
      <dsp:nvSpPr>
        <dsp:cNvPr id="0" name=""/>
        <dsp:cNvSpPr/>
      </dsp:nvSpPr>
      <dsp:spPr>
        <a:xfrm>
          <a:off x="1066262" y="893687"/>
          <a:ext cx="2320095" cy="594697"/>
        </a:xfrm>
        <a:prstGeom prst="roundRect">
          <a:avLst>
            <a:gd name="adj" fmla="val 10000"/>
          </a:avLst>
        </a:prstGeom>
        <a:blipFill>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noFill/>
            </a:rPr>
            <a:t> </a:t>
          </a:r>
        </a:p>
      </dsp:txBody>
      <dsp:txXfrm>
        <a:off x="1083680" y="911105"/>
        <a:ext cx="2285259" cy="559861"/>
      </dsp:txXfrm>
    </dsp:sp>
    <dsp:sp modelId="{0E188FDA-3031-47C5-A37C-074F9C682AE9}">
      <dsp:nvSpPr>
        <dsp:cNvPr id="0" name=""/>
        <dsp:cNvSpPr/>
      </dsp:nvSpPr>
      <dsp:spPr>
        <a:xfrm rot="5400000">
          <a:off x="2114804" y="1503252"/>
          <a:ext cx="223011" cy="2676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2146027" y="1525553"/>
        <a:ext cx="160567" cy="156108"/>
      </dsp:txXfrm>
    </dsp:sp>
    <dsp:sp modelId="{18185A6C-2422-400B-9E45-ECC7B0CECAC8}">
      <dsp:nvSpPr>
        <dsp:cNvPr id="0" name=""/>
        <dsp:cNvSpPr/>
      </dsp:nvSpPr>
      <dsp:spPr>
        <a:xfrm>
          <a:off x="1691082" y="1785733"/>
          <a:ext cx="1070455" cy="59469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708500" y="1803151"/>
        <a:ext cx="1035619" cy="559861"/>
      </dsp:txXfrm>
    </dsp:sp>
    <dsp:sp modelId="{CF55BC5C-1C33-4983-911D-EF7A771C9BEC}">
      <dsp:nvSpPr>
        <dsp:cNvPr id="0" name=""/>
        <dsp:cNvSpPr/>
      </dsp:nvSpPr>
      <dsp:spPr>
        <a:xfrm rot="5400000">
          <a:off x="2114804" y="2395298"/>
          <a:ext cx="223011" cy="26761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2146027" y="2417599"/>
        <a:ext cx="160567" cy="156108"/>
      </dsp:txXfrm>
    </dsp:sp>
    <dsp:sp modelId="{1F0BD8E5-EC2F-45C6-88A9-672B0AD75965}">
      <dsp:nvSpPr>
        <dsp:cNvPr id="0" name=""/>
        <dsp:cNvSpPr/>
      </dsp:nvSpPr>
      <dsp:spPr>
        <a:xfrm>
          <a:off x="957322" y="2677780"/>
          <a:ext cx="2537975" cy="597813"/>
        </a:xfrm>
        <a:prstGeom prst="roundRect">
          <a:avLst>
            <a:gd name="adj" fmla="val 10000"/>
          </a:avLst>
        </a:prstGeom>
        <a:blipFill>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a:noFill/>
            </a:rPr>
            <a:t> </a:t>
          </a:r>
        </a:p>
      </dsp:txBody>
      <dsp:txXfrm>
        <a:off x="974831" y="2695289"/>
        <a:ext cx="2502957" cy="562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0" tIns="15875" rIns="31750"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定义网络</a:t>
          </a:r>
          <a:endParaRPr lang="zh-TW" altLang="en-US" sz="25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5756959"/>
            <a:satOff val="-30630"/>
            <a:lumOff val="-1745"/>
            <a:alphaOff val="0"/>
          </a:schemeClr>
        </a:solidFill>
        <a:ln w="6350" cap="flat" cmpd="sng" algn="ctr">
          <a:solidFill>
            <a:schemeClr val="accent4">
              <a:tint val="40000"/>
              <a:alpha val="90000"/>
              <a:hueOff val="5756959"/>
              <a:satOff val="-30630"/>
              <a:lumOff val="-174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0" tIns="15875" rIns="31750"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损失函数</a:t>
          </a:r>
          <a:endParaRPr lang="zh-TW" altLang="en-US" sz="25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11513918"/>
            <a:satOff val="-61261"/>
            <a:lumOff val="-3490"/>
            <a:alphaOff val="0"/>
          </a:schemeClr>
        </a:solidFill>
        <a:ln w="6350" cap="flat" cmpd="sng" algn="ctr">
          <a:solidFill>
            <a:schemeClr val="accent4">
              <a:tint val="40000"/>
              <a:alpha val="90000"/>
              <a:hueOff val="11513918"/>
              <a:satOff val="-61261"/>
              <a:lumOff val="-34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3500" tIns="15875" rIns="31750"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优化</a:t>
          </a:r>
          <a:endParaRPr lang="zh-TW" altLang="en-US" sz="25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D2F650B-2009-F746-828B-29A4399531AB}"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endParaRPr lang="en-US" altLang="zh-CN" dirty="0" smtClean="0"/>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endParaRPr lang="en-US" altLang="zh-CN" baseline="30000"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endParaRPr lang="zh-CN" altLang="en-US" dirty="0"/>
          </a:p>
          <a:p>
            <a:r>
              <a:rPr lang="en-US" altLang="zh-CN" dirty="0"/>
              <a:t>\item </a:t>
            </a:r>
            <a:r>
              <a:rPr lang="zh-CN" altLang="en-US" dirty="0"/>
              <a:t>细胞突起是由细胞体延伸出来的细长部分，又可分为树突和轴突。</a:t>
            </a:r>
            <a:endParaRPr lang="zh-CN" altLang="en-US" dirty="0"/>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endParaRPr lang="zh-CN" altLang="en-US" dirty="0"/>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en-US" altLang="zh-CN" dirty="0">
              <a:sym typeface="等线" panose="02010600030101010101" charset="-122"/>
            </a:endParaRPr>
          </a:p>
        </p:txBody>
      </p:sp>
      <p:sp>
        <p:nvSpPr>
          <p:cNvPr id="4" name="灯片编号占位符 3"/>
          <p:cNvSpPr>
            <a:spLocks noGrp="1"/>
          </p:cNvSpPr>
          <p:nvPr>
            <p:ph type="sldNum" sz="quarter" idx="5"/>
          </p:nvPr>
        </p:nvSpPr>
        <p:spPr/>
        <p:txBody>
          <a:bodyPr/>
          <a:lstStyle/>
          <a:p>
            <a:fld id="{3D2F650B-2009-F746-828B-29A4399531AB}"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image" Target="../media/image1.png"/><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image" Target="../media/image4.png"/><Relationship Id="rId3" Type="http://schemas.openxmlformats.org/officeDocument/2006/relationships/tags" Target="../tags/tag133.xml"/><Relationship Id="rId2" Type="http://schemas.openxmlformats.org/officeDocument/2006/relationships/tags" Target="../tags/tag132.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0" Type="http://schemas.openxmlformats.org/officeDocument/2006/relationships/tags" Target="../tags/tag150.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5" Type="http://schemas.openxmlformats.org/officeDocument/2006/relationships/tags" Target="../tags/tag154.xml"/><Relationship Id="rId4" Type="http://schemas.openxmlformats.org/officeDocument/2006/relationships/tags" Target="../tags/tag153.xml"/><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image" Target="../media/image5.png"/><Relationship Id="rId3" Type="http://schemas.openxmlformats.org/officeDocument/2006/relationships/tags" Target="../tags/tag178.xml"/><Relationship Id="rId2" Type="http://schemas.openxmlformats.org/officeDocument/2006/relationships/tags" Target="../tags/tag177.xml"/><Relationship Id="rId10" Type="http://schemas.openxmlformats.org/officeDocument/2006/relationships/tags" Target="../tags/tag184.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5.xml"/><Relationship Id="rId8" Type="http://schemas.openxmlformats.org/officeDocument/2006/relationships/tags" Target="../tags/tag204.xml"/><Relationship Id="rId7" Type="http://schemas.openxmlformats.org/officeDocument/2006/relationships/tags" Target="../tags/tag203.xml"/><Relationship Id="rId6" Type="http://schemas.openxmlformats.org/officeDocument/2006/relationships/tags" Target="../tags/tag202.xml"/><Relationship Id="rId5" Type="http://schemas.openxmlformats.org/officeDocument/2006/relationships/tags" Target="../tags/tag201.xml"/><Relationship Id="rId4" Type="http://schemas.openxmlformats.org/officeDocument/2006/relationships/tags" Target="../tags/tag200.xml"/><Relationship Id="rId3" Type="http://schemas.openxmlformats.org/officeDocument/2006/relationships/tags" Target="../tags/tag199.xml"/><Relationship Id="rId2" Type="http://schemas.openxmlformats.org/officeDocument/2006/relationships/tags" Target="../tags/tag198.xml"/><Relationship Id="rId10" Type="http://schemas.openxmlformats.org/officeDocument/2006/relationships/tags" Target="../tags/tag206.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21.xml"/><Relationship Id="rId8" Type="http://schemas.openxmlformats.org/officeDocument/2006/relationships/tags" Target="../tags/tag220.xml"/><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image" Target="../media/image4.png"/><Relationship Id="rId4" Type="http://schemas.openxmlformats.org/officeDocument/2006/relationships/tags" Target="../tags/tag217.xml"/><Relationship Id="rId3" Type="http://schemas.openxmlformats.org/officeDocument/2006/relationships/tags" Target="../tags/tag216.xml"/><Relationship Id="rId2" Type="http://schemas.openxmlformats.org/officeDocument/2006/relationships/tags" Target="../tags/tag215.xml"/><Relationship Id="rId11" Type="http://schemas.openxmlformats.org/officeDocument/2006/relationships/tags" Target="../tags/tag223.xml"/><Relationship Id="rId10" Type="http://schemas.openxmlformats.org/officeDocument/2006/relationships/tags" Target="../tags/tag222.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tags" Target="../tags/tag227.xml"/><Relationship Id="rId4" Type="http://schemas.openxmlformats.org/officeDocument/2006/relationships/tags" Target="../tags/tag226.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39.xml"/><Relationship Id="rId8" Type="http://schemas.openxmlformats.org/officeDocument/2006/relationships/tags" Target="../tags/tag238.xml"/><Relationship Id="rId7" Type="http://schemas.openxmlformats.org/officeDocument/2006/relationships/tags" Target="../tags/tag237.xml"/><Relationship Id="rId6" Type="http://schemas.openxmlformats.org/officeDocument/2006/relationships/tags" Target="../tags/tag236.xml"/><Relationship Id="rId5" Type="http://schemas.openxmlformats.org/officeDocument/2006/relationships/tags" Target="../tags/tag235.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tags" Target="../tags/tag232.xml"/><Relationship Id="rId11" Type="http://schemas.openxmlformats.org/officeDocument/2006/relationships/tags" Target="../tags/tag241.xml"/><Relationship Id="rId10" Type="http://schemas.openxmlformats.org/officeDocument/2006/relationships/tags" Target="../tags/tag240.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59.xml"/><Relationship Id="rId8" Type="http://schemas.openxmlformats.org/officeDocument/2006/relationships/tags" Target="../tags/tag258.xml"/><Relationship Id="rId7" Type="http://schemas.openxmlformats.org/officeDocument/2006/relationships/tags" Target="../tags/tag257.xml"/><Relationship Id="rId6" Type="http://schemas.openxmlformats.org/officeDocument/2006/relationships/tags" Target="../tags/tag256.xml"/><Relationship Id="rId5" Type="http://schemas.openxmlformats.org/officeDocument/2006/relationships/tags" Target="../tags/tag255.xml"/><Relationship Id="rId4" Type="http://schemas.openxmlformats.org/officeDocument/2006/relationships/tags" Target="../tags/tag254.xml"/><Relationship Id="rId3" Type="http://schemas.openxmlformats.org/officeDocument/2006/relationships/tags" Target="../tags/tag253.xml"/><Relationship Id="rId2" Type="http://schemas.openxmlformats.org/officeDocument/2006/relationships/tags" Target="../tags/tag252.xml"/><Relationship Id="rId11" Type="http://schemas.openxmlformats.org/officeDocument/2006/relationships/tags" Target="../tags/tag261.xml"/><Relationship Id="rId10" Type="http://schemas.openxmlformats.org/officeDocument/2006/relationships/tags" Target="../tags/tag260.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69.xml"/><Relationship Id="rId8" Type="http://schemas.openxmlformats.org/officeDocument/2006/relationships/tags" Target="../tags/tag268.xml"/><Relationship Id="rId7" Type="http://schemas.openxmlformats.org/officeDocument/2006/relationships/tags" Target="../tags/tag267.xml"/><Relationship Id="rId6" Type="http://schemas.openxmlformats.org/officeDocument/2006/relationships/tags" Target="../tags/tag266.xml"/><Relationship Id="rId5" Type="http://schemas.openxmlformats.org/officeDocument/2006/relationships/tags" Target="../tags/tag265.xml"/><Relationship Id="rId4" Type="http://schemas.openxmlformats.org/officeDocument/2006/relationships/tags" Target="../tags/tag264.xml"/><Relationship Id="rId3" Type="http://schemas.openxmlformats.org/officeDocument/2006/relationships/tags" Target="../tags/tag263.xml"/><Relationship Id="rId2" Type="http://schemas.openxmlformats.org/officeDocument/2006/relationships/tags" Target="../tags/tag262.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4" Type="http://schemas.openxmlformats.org/officeDocument/2006/relationships/tags" Target="../tags/tag282.xml"/><Relationship Id="rId13" Type="http://schemas.openxmlformats.org/officeDocument/2006/relationships/tags" Target="../tags/tag281.xml"/><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51111A1B-4618-4C8D-871B-C775962531CC}" type="datetime1">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57B6CB01-B3A0-4E78-9EB1-5BD6F23ADC23}"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20025DB8-8F71-4EFA-9408-F1F2803CAD0F}"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lang="en-US" dirty="0"/>
              <a:t>Click to edit Master title style</a:t>
            </a:r>
            <a:endParaRPr lang="en-US" dirty="0"/>
          </a:p>
        </p:txBody>
      </p:sp>
      <p:sp>
        <p:nvSpPr>
          <p:cNvPr id="9" name="Content Placeholder 8"/>
          <p:cNvSpPr>
            <a:spLocks noGrp="1"/>
          </p:cNvSpPr>
          <p:nvPr>
            <p:ph sz="quarter" idx="1"/>
          </p:nvPr>
        </p:nvSpPr>
        <p:spPr>
          <a:xfrm>
            <a:off x="609600" y="1219200"/>
            <a:ext cx="6299200" cy="4937760"/>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cxnSp>
        <p:nvCxnSpPr>
          <p:cNvPr id="4" name="直接连接符 3"/>
          <p:cNvCxnSpPr/>
          <p:nvPr userDrawn="1"/>
        </p:nvCxnSpPr>
        <p:spPr>
          <a:xfrm>
            <a:off x="7112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charset="-122"/>
                <a:ea typeface="微软雅黑" panose="020B0503020204020204" charset="-122"/>
              </a:defRPr>
            </a:lvl1pPr>
          </a:lstStyle>
          <a:p>
            <a:r>
              <a:rPr lang="en-US" altLang="zh-CN" dirty="0"/>
              <a:t>Click to edit Master title style</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charset="-122"/>
                <a:ea typeface="微软雅黑" panose="020B0503020204020204" charset="-122"/>
              </a:defRPr>
            </a:lvl1pPr>
          </a:lstStyle>
          <a:p>
            <a:r>
              <a:rPr lang="en-US" dirty="0"/>
              <a:t>Click to edit Master title style</a:t>
            </a:r>
            <a:endParaRPr lang="en-US" dirty="0"/>
          </a:p>
        </p:txBody>
      </p:sp>
      <p:sp>
        <p:nvSpPr>
          <p:cNvPr id="8" name="Content Placeholder 7"/>
          <p:cNvSpPr>
            <a:spLocks noGrp="1"/>
          </p:cNvSpPr>
          <p:nvPr>
            <p:ph sz="quarter" idx="1"/>
          </p:nvPr>
        </p:nvSpPr>
        <p:spPr>
          <a:xfrm>
            <a:off x="609600" y="1219200"/>
            <a:ext cx="109728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999067" y="2438402"/>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2"/>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418167" y="2676526"/>
            <a:ext cx="9144000" cy="1514475"/>
          </a:xfrm>
        </p:spPr>
        <p:txBody>
          <a:bodyPr anchor="ctr"/>
          <a:lstStyle>
            <a:lvl1pPr algn="ctr">
              <a:defRPr sz="2800">
                <a:solidFill>
                  <a:schemeClr val="tx1"/>
                </a:solidFill>
                <a:latin typeface="微软雅黑" panose="020B0503020204020204" charset="-122"/>
                <a:ea typeface="微软雅黑" panose="020B0503020204020204" charset="-122"/>
              </a:defRPr>
            </a:lvl1p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4876800" y="3048002"/>
            <a:ext cx="3048000" cy="645160"/>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0" y="0"/>
            <a:ext cx="12192000" cy="6858000"/>
          </a:xfrm>
          <a:prstGeom prst="rect">
            <a:avLst/>
          </a:prstGeom>
        </p:spPr>
      </p:pic>
      <p:sp>
        <p:nvSpPr>
          <p:cNvPr id="22" name="矩形 21"/>
          <p:cNvSpPr/>
          <p:nvPr>
            <p:custDataLst>
              <p:tags r:id="rId3"/>
            </p:custDataLst>
          </p:nvPr>
        </p:nvSpPr>
        <p:spPr>
          <a:xfrm>
            <a:off x="11564228" y="2034741"/>
            <a:ext cx="627772" cy="1982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custDataLst>
              <p:tags r:id="rId4"/>
            </p:custDataLst>
          </p:nvPr>
        </p:nvSpPr>
        <p:spPr>
          <a:xfrm>
            <a:off x="11564228" y="3681411"/>
            <a:ext cx="344179" cy="3441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圆角矩形 29"/>
          <p:cNvSpPr/>
          <p:nvPr>
            <p:custDataLst>
              <p:tags r:id="rId5"/>
            </p:custDataLst>
          </p:nvPr>
        </p:nvSpPr>
        <p:spPr>
          <a:xfrm>
            <a:off x="9759462" y="4187986"/>
            <a:ext cx="1351572" cy="603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custDataLst>
              <p:tags r:id="rId6"/>
            </p:custDataLst>
          </p:nvPr>
        </p:nvSpPr>
        <p:spPr>
          <a:xfrm>
            <a:off x="4885055" y="848360"/>
            <a:ext cx="6393180" cy="3261995"/>
          </a:xfrm>
        </p:spPr>
        <p:txBody>
          <a:bodyPr lIns="90000" tIns="46800" rIns="90000" bIns="0" anchor="b" anchorCtr="0">
            <a:noAutofit/>
          </a:bodyPr>
          <a:lstStyle>
            <a:lvl1pPr algn="r">
              <a:lnSpc>
                <a:spcPct val="130000"/>
              </a:lnSpc>
              <a:defRPr sz="8000" spc="200" baseline="0">
                <a:solidFill>
                  <a:schemeClr val="bg1"/>
                </a:solidFill>
                <a:latin typeface="汉仪旗黑-85S" panose="00020600040101010101" pitchFamily="18" charset="-122"/>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7"/>
            </p:custDataLst>
          </p:nvPr>
        </p:nvSpPr>
        <p:spPr>
          <a:xfrm>
            <a:off x="4825366" y="4335692"/>
            <a:ext cx="6393224" cy="1788968"/>
          </a:xfrm>
        </p:spPr>
        <p:txBody>
          <a:bodyPr lIns="90000" tIns="0" rIns="90000" bIns="46800">
            <a:normAutofit/>
          </a:bodyPr>
          <a:lstStyle>
            <a:lvl1pPr marL="0" indent="0" algn="r" eaLnBrk="1" fontAlgn="auto" latinLnBrk="0" hangingPunct="1">
              <a:lnSpc>
                <a:spcPct val="130000"/>
              </a:lnSpc>
              <a:buNone/>
              <a:defRPr sz="1200" u="none" strike="noStrike" kern="1200" cap="none" spc="200" normalizeH="0" baseline="0">
                <a:solidFill>
                  <a:schemeClr val="bg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8"/>
            </p:custDataLst>
          </p:nvPr>
        </p:nvSpPr>
        <p:spPr/>
        <p:txBody>
          <a:bodyPr/>
          <a:lstStyle/>
          <a:p>
            <a:fld id="{467C37E4-B620-4BD3-95B7-C95FFBD17EA7}" type="datetime1">
              <a:rPr lang="zh-CN" altLang="en-US" smtClean="0"/>
            </a:fld>
            <a:endParaRPr lang="zh-CN" altLang="en-US"/>
          </a:p>
        </p:txBody>
      </p:sp>
      <p:sp>
        <p:nvSpPr>
          <p:cNvPr id="17" name="页脚占位符 16"/>
          <p:cNvSpPr>
            <a:spLocks noGrp="1"/>
          </p:cNvSpPr>
          <p:nvPr>
            <p:ph type="ftr" sz="quarter" idx="11"/>
            <p:custDataLst>
              <p:tags r:id="rId9"/>
            </p:custDataLst>
          </p:nvPr>
        </p:nvSpPr>
        <p:spPr/>
        <p:txBody>
          <a:bodyPr/>
          <a:lstStyle/>
          <a:p>
            <a:endParaRPr lang="zh-CN" altLang="en-US" dirty="0"/>
          </a:p>
        </p:txBody>
      </p:sp>
      <p:sp>
        <p:nvSpPr>
          <p:cNvPr id="18" name="灯片编号占位符 17"/>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1"/>
            </p:custDataLst>
          </p:nvPr>
        </p:nvSpPr>
        <p:spPr>
          <a:xfrm>
            <a:off x="449933" y="5341385"/>
            <a:ext cx="2273843" cy="653979"/>
          </a:xfrm>
        </p:spPr>
        <p:txBody>
          <a:bodyPr anchor="ctr">
            <a:normAutofit/>
          </a:bodyPr>
          <a:lstStyle>
            <a:lvl1pPr marL="0" indent="0" algn="ctr">
              <a:lnSpc>
                <a:spcPct val="130000"/>
              </a:lnSpc>
              <a:buNone/>
              <a:defRPr sz="140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编辑文本</a:t>
            </a:r>
            <a:endParaRPr lang="zh-CN" altLang="en-US" dirty="0"/>
          </a:p>
        </p:txBody>
      </p:sp>
      <p:sp>
        <p:nvSpPr>
          <p:cNvPr id="26" name="文本占位符 25"/>
          <p:cNvSpPr>
            <a:spLocks noGrp="1"/>
          </p:cNvSpPr>
          <p:nvPr>
            <p:ph type="body" sz="quarter" idx="14" hasCustomPrompt="1"/>
            <p:custDataLst>
              <p:tags r:id="rId12"/>
            </p:custDataLst>
          </p:nvPr>
        </p:nvSpPr>
        <p:spPr>
          <a:xfrm>
            <a:off x="449933" y="5600907"/>
            <a:ext cx="2273843" cy="653979"/>
          </a:xfrm>
        </p:spPr>
        <p:txBody>
          <a:bodyPr anchor="ctr">
            <a:normAutofit/>
          </a:bodyPr>
          <a:lstStyle>
            <a:lvl1pPr marL="0" indent="0" algn="ctr">
              <a:lnSpc>
                <a:spcPct val="130000"/>
              </a:lnSpc>
              <a:buNone/>
              <a:defRPr sz="1400" spc="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编辑文本</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053BCB77-D810-4EB3-A147-F4D515D5642F}"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1" name="菱形 10"/>
          <p:cNvSpPr/>
          <p:nvPr>
            <p:custDataLst>
              <p:tags r:id="rId3"/>
            </p:custDataLst>
          </p:nvPr>
        </p:nvSpPr>
        <p:spPr>
          <a:xfrm>
            <a:off x="5681188" y="3022052"/>
            <a:ext cx="813894" cy="813894"/>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2070100" y="3818890"/>
            <a:ext cx="8051800" cy="814070"/>
          </a:xfrm>
        </p:spPr>
        <p:txBody>
          <a:bodyPr lIns="90000" tIns="0" rIns="90000" bIns="0" anchor="t" anchorCtr="0">
            <a:normAutofit/>
          </a:bodyPr>
          <a:lstStyle>
            <a:lvl1pPr algn="ctr">
              <a:defRPr sz="4000" u="none" strike="noStrike" kern="1200" cap="none" spc="200" normalizeH="0" baseline="0">
                <a:solidFill>
                  <a:schemeClr val="bg1"/>
                </a:solidFill>
                <a:uFillTx/>
                <a:latin typeface="汉仪旗黑-85S" panose="00020600040101010101" pitchFamily="18" charset="-122"/>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5"/>
            </p:custDataLst>
          </p:nvPr>
        </p:nvSpPr>
        <p:spPr>
          <a:xfrm>
            <a:off x="2070100" y="4665345"/>
            <a:ext cx="8051800" cy="1078230"/>
          </a:xfrm>
        </p:spPr>
        <p:txBody>
          <a:bodyPr lIns="90000" tIns="0" rIns="90000" bIns="46800">
            <a:normAutofit/>
          </a:bodyPr>
          <a:lstStyle>
            <a:lvl1pPr marL="0" indent="0" algn="ctr" eaLnBrk="1" fontAlgn="auto" latinLnBrk="0" hangingPunct="1">
              <a:buNone/>
              <a:defRPr kumimoji="0" lang="zh-CN" altLang="en-US" sz="1600" b="0" i="0" u="none" strike="noStrike" kern="1200" cap="none" spc="200" normalizeH="0" baseline="0" noProof="1">
                <a:solidFill>
                  <a:schemeClr val="bg1"/>
                </a:soli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12" name="矩形 11"/>
          <p:cNvSpPr/>
          <p:nvPr>
            <p:custDataLst>
              <p:tags r:id="rId6"/>
            </p:custDataLst>
          </p:nvPr>
        </p:nvSpPr>
        <p:spPr>
          <a:xfrm>
            <a:off x="158262" y="123092"/>
            <a:ext cx="11869615" cy="6559061"/>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日期占位符 3"/>
          <p:cNvSpPr>
            <a:spLocks noGrp="1"/>
          </p:cNvSpPr>
          <p:nvPr>
            <p:ph type="dt" sz="half" idx="10"/>
            <p:custDataLst>
              <p:tags r:id="rId7"/>
            </p:custDataLst>
          </p:nvPr>
        </p:nvSpPr>
        <p:spPr/>
        <p:txBody>
          <a:bodyPr/>
          <a:lstStyle/>
          <a:p>
            <a:fld id="{8E473BDA-3DCC-4C6F-9D9D-41C1555C66CA}" type="datetime1">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A8E34CB2-80C2-44FA-84E7-0C559701B259}"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lumMod val="75000"/>
                    <a:lumOff val="25000"/>
                  </a:schemeClr>
                </a:solidFill>
                <a:latin typeface="微软雅黑" panose="020B0503020204020204" charset="-122"/>
                <a:ea typeface="微软雅黑" panose="020B0503020204020204" charset="-122"/>
              </a:defRPr>
            </a:lvl1pPr>
            <a:lvl2pPr>
              <a:defRPr sz="1600">
                <a:solidFill>
                  <a:schemeClr val="tx1">
                    <a:lumMod val="75000"/>
                    <a:lumOff val="25000"/>
                  </a:schemeClr>
                </a:solidFill>
                <a:latin typeface="微软雅黑" panose="020B0503020204020204" charset="-122"/>
                <a:ea typeface="微软雅黑" panose="020B0503020204020204" charset="-122"/>
              </a:defRPr>
            </a:lvl2pPr>
            <a:lvl3pPr>
              <a:defRPr sz="1600">
                <a:solidFill>
                  <a:schemeClr val="tx1">
                    <a:lumMod val="75000"/>
                    <a:lumOff val="25000"/>
                  </a:schemeClr>
                </a:solidFill>
                <a:latin typeface="微软雅黑" panose="020B0503020204020204" charset="-122"/>
                <a:ea typeface="微软雅黑" panose="020B0503020204020204" charset="-122"/>
              </a:defRPr>
            </a:lvl3pPr>
            <a:lvl4pPr>
              <a:defRPr sz="1600">
                <a:solidFill>
                  <a:schemeClr val="tx1">
                    <a:lumMod val="75000"/>
                    <a:lumOff val="25000"/>
                  </a:schemeClr>
                </a:solidFill>
                <a:latin typeface="微软雅黑" panose="020B0503020204020204" charset="-122"/>
                <a:ea typeface="微软雅黑" panose="020B0503020204020204" charset="-122"/>
              </a:defRPr>
            </a:lvl4pPr>
            <a:lvl5pPr>
              <a:defRPr sz="1600">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2B09B665-CFBC-4A01-8EA4-5859251B66A0}"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59211D10-7571-4CC6-8357-49D6B2C1DC82}"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3"/>
            </p:custDataLst>
          </p:nvPr>
        </p:nvSpPr>
        <p:spPr/>
        <p:txBody>
          <a:bodyPr/>
          <a:lstStyle/>
          <a:p>
            <a:fld id="{DD727C94-13DA-45D3-A68E-A8E8A326F30B}"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433AA850-F336-42AF-8E05-11CB6CD6B24A}"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CEE4E398-4D69-458E-BD51-BE33A571073F}" type="datetime1">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75000"/>
                    <a:lumOff val="2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latin typeface="微软雅黑" panose="020B0503020204020204" charset="-122"/>
                <a:ea typeface="微软雅黑" panose="020B0503020204020204" charset="-122"/>
              </a:defRPr>
            </a:lvl1pPr>
            <a:lvl2pPr indent="0" eaLnBrk="1" fontAlgn="auto" latinLnBrk="0" hangingPunct="1">
              <a:defRPr>
                <a:solidFill>
                  <a:schemeClr val="tx1">
                    <a:lumMod val="75000"/>
                    <a:lumOff val="25000"/>
                  </a:schemeClr>
                </a:solidFill>
                <a:latin typeface="微软雅黑" panose="020B0503020204020204" charset="-122"/>
                <a:ea typeface="微软雅黑" panose="020B0503020204020204" charset="-122"/>
              </a:defRPr>
            </a:lvl2pPr>
            <a:lvl3pPr indent="0" eaLnBrk="1" fontAlgn="auto" latinLnBrk="0" hangingPunct="1">
              <a:defRPr>
                <a:solidFill>
                  <a:schemeClr val="tx1">
                    <a:lumMod val="75000"/>
                    <a:lumOff val="25000"/>
                  </a:schemeClr>
                </a:solidFill>
                <a:latin typeface="微软雅黑" panose="020B0503020204020204" charset="-122"/>
                <a:ea typeface="微软雅黑" panose="020B0503020204020204" charset="-122"/>
              </a:defRPr>
            </a:lvl3pPr>
            <a:lvl4pPr indent="0" eaLnBrk="1" fontAlgn="auto" latinLnBrk="0" hangingPunct="1">
              <a:defRPr>
                <a:solidFill>
                  <a:schemeClr val="tx1">
                    <a:lumMod val="75000"/>
                    <a:lumOff val="25000"/>
                  </a:schemeClr>
                </a:solidFill>
                <a:latin typeface="微软雅黑" panose="020B0503020204020204" charset="-122"/>
                <a:ea typeface="微软雅黑" panose="020B0503020204020204" charset="-122"/>
              </a:defRPr>
            </a:lvl4pPr>
            <a:lvl5pPr indent="0" eaLnBrk="1" fontAlgn="auto" latinLnBrk="0" hangingPunct="1">
              <a:defRPr>
                <a:solidFill>
                  <a:schemeClr val="tx1">
                    <a:lumMod val="75000"/>
                    <a:lumOff val="2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C35836A8-894D-4D2F-92FF-2A382C64B97F}"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F866249B-E00F-4323-A97D-4D84845D31AA}" type="datetime1">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15" name="矩形 14"/>
          <p:cNvSpPr/>
          <p:nvPr>
            <p:custDataLst>
              <p:tags r:id="rId3"/>
            </p:custDataLst>
          </p:nvPr>
        </p:nvSpPr>
        <p:spPr>
          <a:xfrm>
            <a:off x="11564228" y="2042926"/>
            <a:ext cx="627772" cy="19826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custDataLst>
              <p:tags r:id="rId4"/>
            </p:custDataLst>
          </p:nvPr>
        </p:nvSpPr>
        <p:spPr>
          <a:xfrm>
            <a:off x="11564228" y="3681411"/>
            <a:ext cx="344179" cy="3441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hasCustomPrompt="1"/>
            <p:custDataLst>
              <p:tags r:id="rId5"/>
            </p:custDataLst>
          </p:nvPr>
        </p:nvSpPr>
        <p:spPr>
          <a:xfrm>
            <a:off x="5979795" y="2270998"/>
            <a:ext cx="5346247" cy="1526519"/>
          </a:xfrm>
        </p:spPr>
        <p:txBody>
          <a:bodyPr vert="horz" lIns="90000" tIns="46800" rIns="90000" bIns="46800" rtlCol="0" anchor="ctr" anchorCtr="0">
            <a:noAutofit/>
          </a:bodyPr>
          <a:lstStyle>
            <a:lvl1pPr marL="0" marR="0" algn="r" defTabSz="914400" rtl="0" eaLnBrk="1" fontAlgn="auto" latinLnBrk="0" hangingPunct="1">
              <a:lnSpc>
                <a:spcPct val="130000"/>
              </a:lnSpc>
              <a:buNone/>
              <a:defRPr kumimoji="0" lang="zh-CN" altLang="en-US" sz="8000" b="1" i="0" u="none" strike="noStrike" kern="1200" cap="none" spc="200" normalizeH="0" baseline="0" noProof="1" dirty="0">
                <a:solidFill>
                  <a:schemeClr val="bg1"/>
                </a:solidFill>
                <a:uFillTx/>
                <a:latin typeface="汉仪旗黑-85S" panose="00020600040101010101" pitchFamily="18" charset="-122"/>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6"/>
            </p:custDataLst>
          </p:nvPr>
        </p:nvSpPr>
        <p:spPr/>
        <p:txBody>
          <a:bodyPr/>
          <a:lstStyle/>
          <a:p>
            <a:fld id="{28182F54-5D2F-45D7-825D-AF58B77C3569}" type="datetime1">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3176" y="2262"/>
            <a:ext cx="6099176" cy="6855738"/>
            <a:chOff x="-3176" y="2262"/>
            <a:chExt cx="6099176" cy="6855738"/>
          </a:xfrm>
        </p:grpSpPr>
        <p:pic>
          <p:nvPicPr>
            <p:cNvPr id="5" name="图片 4"/>
            <p:cNvPicPr>
              <a:picLocks noChangeAspect="1"/>
            </p:cNvPicPr>
            <p:nvPr>
              <p:custDataLst>
                <p:tags r:id="rId3"/>
              </p:custDataLst>
            </p:nvPr>
          </p:nvPicPr>
          <p:blipFill>
            <a:blip r:embed="rId4"/>
            <a:stretch>
              <a:fillRect/>
            </a:stretch>
          </p:blipFill>
          <p:spPr>
            <a:xfrm flipH="1">
              <a:off x="0" y="2262"/>
              <a:ext cx="6064171" cy="6853476"/>
            </a:xfrm>
            <a:prstGeom prst="rect">
              <a:avLst/>
            </a:prstGeom>
          </p:spPr>
        </p:pic>
        <p:sp>
          <p:nvSpPr>
            <p:cNvPr id="31" name="直角三角形 30"/>
            <p:cNvSpPr/>
            <p:nvPr>
              <p:custDataLst>
                <p:tags r:id="rId5"/>
              </p:custDataLst>
            </p:nvPr>
          </p:nvSpPr>
          <p:spPr>
            <a:xfrm>
              <a:off x="-3176"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32" name="直角三角形 31"/>
            <p:cNvSpPr/>
            <p:nvPr>
              <p:custDataLst>
                <p:tags r:id="rId6"/>
              </p:custDataLst>
            </p:nvPr>
          </p:nvSpPr>
          <p:spPr>
            <a:xfrm>
              <a:off x="-3176"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grpSp>
      <p:sp>
        <p:nvSpPr>
          <p:cNvPr id="16" name="日期占位符 15"/>
          <p:cNvSpPr>
            <a:spLocks noGrp="1"/>
          </p:cNvSpPr>
          <p:nvPr>
            <p:ph type="dt" sz="half" idx="10"/>
            <p:custDataLst>
              <p:tags r:id="rId7"/>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8"/>
            </p:custDataLst>
          </p:nvPr>
        </p:nvSpPr>
        <p:spPr/>
        <p:txBody>
          <a:bodyPr>
            <a:normAutofit/>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9"/>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
        <p:nvSpPr>
          <p:cNvPr id="27" name="标题 1"/>
          <p:cNvSpPr>
            <a:spLocks noGrp="1"/>
          </p:cNvSpPr>
          <p:nvPr>
            <p:ph type="ctrTitle" hasCustomPrompt="1"/>
            <p:custDataLst>
              <p:tags r:id="rId10"/>
            </p:custDataLst>
          </p:nvPr>
        </p:nvSpPr>
        <p:spPr>
          <a:xfrm>
            <a:off x="4801085" y="1167152"/>
            <a:ext cx="6760293" cy="2984043"/>
          </a:xfrm>
        </p:spPr>
        <p:txBody>
          <a:bodyPr lIns="90000" tIns="46800" rIns="90000" bIns="46800" anchor="b">
            <a:normAutofit/>
          </a:bodyPr>
          <a:lstStyle>
            <a:lvl1pPr algn="r">
              <a:defRPr sz="8000" spc="200" baseline="0">
                <a:solidFill>
                  <a:schemeClr val="tx1"/>
                </a:solidFill>
                <a:latin typeface="Arial" panose="020B0604020202020204" pitchFamily="34" charset="0"/>
                <a:ea typeface="汉仪旗黑-85S" panose="00020600040101010101" pitchFamily="18" charset="-122"/>
              </a:defRPr>
            </a:lvl1pPr>
          </a:lstStyle>
          <a:p>
            <a:r>
              <a:rPr kumimoji="1" lang="zh-CN" altLang="en-US" dirty="0"/>
              <a:t>编辑标题</a:t>
            </a:r>
            <a:endParaRPr kumimoji="1" lang="zh-CN" altLang="en-US" dirty="0"/>
          </a:p>
        </p:txBody>
      </p:sp>
      <p:sp>
        <p:nvSpPr>
          <p:cNvPr id="29" name="文本占位符 21"/>
          <p:cNvSpPr>
            <a:spLocks noGrp="1"/>
          </p:cNvSpPr>
          <p:nvPr>
            <p:ph type="body" sz="quarter" idx="13" hasCustomPrompt="1"/>
            <p:custDataLst>
              <p:tags r:id="rId11"/>
            </p:custDataLst>
          </p:nvPr>
        </p:nvSpPr>
        <p:spPr>
          <a:xfrm>
            <a:off x="8315939" y="5302048"/>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30" name="文本占位符 21"/>
          <p:cNvSpPr>
            <a:spLocks noGrp="1"/>
          </p:cNvSpPr>
          <p:nvPr>
            <p:ph type="body" sz="quarter" idx="14" hasCustomPrompt="1"/>
            <p:custDataLst>
              <p:tags r:id="rId12"/>
            </p:custDataLst>
          </p:nvPr>
        </p:nvSpPr>
        <p:spPr>
          <a:xfrm>
            <a:off x="8315939" y="5747679"/>
            <a:ext cx="3245439" cy="388800"/>
          </a:xfrm>
        </p:spPr>
        <p:txBody>
          <a:bodyPr lIns="90000" tIns="46800" rIns="90000" bIns="46800">
            <a:normAutofit/>
          </a:bodyPr>
          <a:lstStyle>
            <a:lvl1pPr marL="0" indent="0" algn="r">
              <a:buNone/>
              <a:defRPr sz="1400" spc="200" baseline="0">
                <a:solidFill>
                  <a:schemeClr val="tx1">
                    <a:lumMod val="75000"/>
                    <a:lumOff val="25000"/>
                  </a:schemeClr>
                </a:solidFill>
                <a:latin typeface="Arial" panose="020B0604020202020204" pitchFamily="34" charset="0"/>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1" name="矩形 10"/>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2FA11-51EA-47BB-9A4A-62F86FA63156}"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3579742" y="3893574"/>
            <a:ext cx="5015736" cy="906253"/>
          </a:xfrm>
        </p:spPr>
        <p:txBody>
          <a:bodyPr lIns="90000" tIns="46800" rIns="90000" bIns="46800" anchor="t" anchorCtr="0">
            <a:normAutofit/>
          </a:bodyPr>
          <a:lstStyle>
            <a:lvl1pPr algn="ctr">
              <a:defRPr sz="4000" b="1" u="none" strike="noStrike" kern="1200" cap="none" spc="200" normalizeH="0" baseline="0">
                <a:solidFill>
                  <a:schemeClr val="tx1"/>
                </a:solidFill>
                <a:uFillTx/>
                <a:latin typeface="Arial" panose="020B0604020202020204" pitchFamily="34" charset="0"/>
                <a:ea typeface="汉仪旗黑-85S" panose="00020600040101010101" pitchFamily="18" charset="-122"/>
              </a:defRPr>
            </a:lvl1pPr>
          </a:lstStyle>
          <a:p>
            <a:r>
              <a:rPr lang="zh-CN" altLang="en-US" dirty="0"/>
              <a:t>单此处编辑标题</a:t>
            </a:r>
            <a:endParaRPr lang="zh-CN" altLang="en-US" dirty="0"/>
          </a:p>
        </p:txBody>
      </p:sp>
      <p:sp>
        <p:nvSpPr>
          <p:cNvPr id="4" name="日期占位符 3"/>
          <p:cNvSpPr>
            <a:spLocks noGrp="1"/>
          </p:cNvSpPr>
          <p:nvPr>
            <p:ph type="dt" sz="half" idx="10"/>
            <p:custDataLst>
              <p:tags r:id="rId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a:noAutofit/>
          </a:bodyPr>
          <a:lstStyle>
            <a:lvl1pPr>
              <a:lnSpc>
                <a:spcPct val="120000"/>
              </a:lnSpc>
              <a:defRPr sz="1600">
                <a:solidFill>
                  <a:schemeClr val="tx1">
                    <a:lumMod val="85000"/>
                    <a:lumOff val="15000"/>
                  </a:schemeClr>
                </a:solidFill>
                <a:latin typeface="微软雅黑" panose="020B0503020204020204" charset="-122"/>
                <a:ea typeface="微软雅黑" panose="020B0503020204020204" charset="-122"/>
              </a:defRPr>
            </a:lvl1pPr>
            <a:lvl2pPr>
              <a:lnSpc>
                <a:spcPct val="120000"/>
              </a:lnSpc>
              <a:defRPr sz="1600">
                <a:solidFill>
                  <a:schemeClr val="tx1">
                    <a:lumMod val="85000"/>
                    <a:lumOff val="15000"/>
                  </a:schemeClr>
                </a:solidFill>
                <a:latin typeface="微软雅黑" panose="020B0503020204020204" charset="-122"/>
                <a:ea typeface="微软雅黑" panose="020B0503020204020204" charset="-122"/>
              </a:defRPr>
            </a:lvl2pPr>
            <a:lvl3pPr>
              <a:lnSpc>
                <a:spcPct val="120000"/>
              </a:lnSpc>
              <a:defRPr sz="1600">
                <a:solidFill>
                  <a:schemeClr val="tx1">
                    <a:lumMod val="85000"/>
                    <a:lumOff val="15000"/>
                  </a:schemeClr>
                </a:solidFill>
                <a:latin typeface="微软雅黑" panose="020B0503020204020204" charset="-122"/>
                <a:ea typeface="微软雅黑" panose="020B0503020204020204" charset="-122"/>
              </a:defRPr>
            </a:lvl3pPr>
            <a:lvl4pPr>
              <a:lnSpc>
                <a:spcPct val="120000"/>
              </a:lnSpc>
              <a:defRPr sz="1600">
                <a:solidFill>
                  <a:schemeClr val="tx1">
                    <a:lumMod val="85000"/>
                    <a:lumOff val="15000"/>
                  </a:schemeClr>
                </a:solidFill>
                <a:latin typeface="微软雅黑" panose="020B0503020204020204" charset="-122"/>
                <a:ea typeface="微软雅黑" panose="020B0503020204020204" charset="-122"/>
              </a:defRPr>
            </a:lvl4pPr>
            <a:lvl5pPr>
              <a:lnSpc>
                <a:spcPct val="120000"/>
              </a:lnSpc>
              <a:defRPr sz="1600">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4" name="矩形 13"/>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 y="4644570"/>
            <a:ext cx="12192002" cy="2213430"/>
            <a:chOff x="-1" y="4644570"/>
            <a:chExt cx="12192002" cy="2213430"/>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3" name="矩形 12"/>
          <p:cNvSpPr/>
          <p:nvPr userDrawn="1">
            <p:custDataLst>
              <p:tags r:id="rId13"/>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6096000" y="0"/>
            <a:ext cx="6096000" cy="6858000"/>
            <a:chOff x="6096000" y="0"/>
            <a:chExt cx="6096000" cy="6858000"/>
          </a:xfrm>
        </p:grpSpPr>
        <p:pic>
          <p:nvPicPr>
            <p:cNvPr id="6" name="图片 5"/>
            <p:cNvPicPr>
              <a:picLocks noChangeAspect="1"/>
            </p:cNvPicPr>
            <p:nvPr userDrawn="1">
              <p:custDataLst>
                <p:tags r:id="rId3"/>
              </p:custDataLst>
            </p:nvPr>
          </p:nvPicPr>
          <p:blipFill>
            <a:blip r:embed="rId4"/>
            <a:stretch>
              <a:fillRect/>
            </a:stretch>
          </p:blipFill>
          <p:spPr>
            <a:xfrm>
              <a:off x="7061519" y="2262"/>
              <a:ext cx="5130481" cy="6853476"/>
            </a:xfrm>
            <a:prstGeom prst="rect">
              <a:avLst/>
            </a:prstGeom>
          </p:spPr>
        </p:pic>
        <p:sp>
          <p:nvSpPr>
            <p:cNvPr id="7" name="直角三角形 6"/>
            <p:cNvSpPr/>
            <p:nvPr userDrawn="1">
              <p:custDataLst>
                <p:tags r:id="rId5"/>
              </p:custDataLst>
            </p:nvPr>
          </p:nvSpPr>
          <p:spPr>
            <a:xfrm rot="10800000">
              <a:off x="8005201" y="0"/>
              <a:ext cx="4186799"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8" name="直角三角形 7"/>
            <p:cNvSpPr/>
            <p:nvPr userDrawn="1">
              <p:custDataLst>
                <p:tags r:id="rId6"/>
              </p:custDataLst>
            </p:nvPr>
          </p:nvSpPr>
          <p:spPr>
            <a:xfrm flipH="1">
              <a:off x="6096000" y="2639008"/>
              <a:ext cx="6096000" cy="421899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2" name="标题 1"/>
          <p:cNvSpPr>
            <a:spLocks noGrp="1"/>
          </p:cNvSpPr>
          <p:nvPr>
            <p:ph type="title"/>
            <p:custDataLst>
              <p:tags r:id="rId7"/>
            </p:custDataLst>
          </p:nvPr>
        </p:nvSpPr>
        <p:spPr>
          <a:xfrm>
            <a:off x="669882" y="443230"/>
            <a:ext cx="73353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8"/>
            </p:custDataLst>
          </p:nvPr>
        </p:nvSpPr>
        <p:spPr/>
        <p:txBody>
          <a:bodyPr/>
          <a:lstStyle>
            <a:lvl1pPr>
              <a:lnSpc>
                <a:spcPct val="120000"/>
              </a:lnSpc>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lnSpc>
                <a:spcPct val="120000"/>
              </a:lnSpc>
              <a:defRPr/>
            </a:lvl1pPr>
          </a:lstStyle>
          <a:p>
            <a:fld id="{FABC47A4-756D-490B-A52F-7D9E2C9FC05F}" type="slidenum">
              <a:rPr lang="zh-CN" altLang="en-US" smtClean="0"/>
            </a:fld>
            <a:endParaRPr lang="zh-CN" altLang="en-US"/>
          </a:p>
        </p:txBody>
      </p:sp>
      <p:sp>
        <p:nvSpPr>
          <p:cNvPr id="11" name="矩形 10"/>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1"/>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1pPr>
            <a:lvl2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2pPr>
            <a:lvl3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3pPr>
            <a:lvl4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4pPr>
            <a:lvl5pPr indent="0" eaLnBrk="1" fontAlgn="auto" latinLnBrk="0" hangingPunct="1">
              <a:lnSpc>
                <a:spcPct val="120000"/>
              </a:lnSpc>
              <a:defRPr>
                <a:solidFill>
                  <a:schemeClr val="tx1">
                    <a:lumMod val="85000"/>
                    <a:lumOff val="15000"/>
                  </a:schemeClr>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fld>
            <a:endParaRPr lang="zh-CN" altLang="en-US"/>
          </a:p>
        </p:txBody>
      </p:sp>
      <p:sp>
        <p:nvSpPr>
          <p:cNvPr id="10" name="矩形 9"/>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1" y="4644570"/>
            <a:ext cx="12192002" cy="2213430"/>
            <a:chOff x="-1" y="4644570"/>
            <a:chExt cx="12192002" cy="2213430"/>
          </a:xfrm>
        </p:grpSpPr>
        <p:sp>
          <p:nvSpPr>
            <p:cNvPr id="8" name="直角三角形 7"/>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 name="矩形 9"/>
          <p:cNvSpPr/>
          <p:nvPr userDrawn="1">
            <p:custDataLst>
              <p:tags r:id="rId9"/>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E1242"/>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41211" y="2034536"/>
            <a:ext cx="5353200" cy="1324800"/>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8000" b="1" i="0" u="none" strike="noStrike" kern="1200" cap="none" spc="200" normalizeH="0" baseline="0" noProof="1" dirty="0">
                <a:solidFill>
                  <a:schemeClr val="tx1">
                    <a:lumMod val="75000"/>
                    <a:lumOff val="2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grpSp>
        <p:nvGrpSpPr>
          <p:cNvPr id="6" name="组合 5"/>
          <p:cNvGrpSpPr/>
          <p:nvPr userDrawn="1">
            <p:custDataLst>
              <p:tags r:id="rId3"/>
            </p:custDataLst>
          </p:nvPr>
        </p:nvGrpSpPr>
        <p:grpSpPr>
          <a:xfrm>
            <a:off x="6092824" y="4524"/>
            <a:ext cx="6099176" cy="6853476"/>
            <a:chOff x="6092824" y="4524"/>
            <a:chExt cx="6099176" cy="6853476"/>
          </a:xfrm>
        </p:grpSpPr>
        <p:pic>
          <p:nvPicPr>
            <p:cNvPr id="10" name="图片 9"/>
            <p:cNvPicPr>
              <a:picLocks noChangeAspect="1"/>
            </p:cNvPicPr>
            <p:nvPr>
              <p:custDataLst>
                <p:tags r:id="rId4"/>
              </p:custDataLst>
            </p:nvPr>
          </p:nvPicPr>
          <p:blipFill>
            <a:blip r:embed="rId5"/>
            <a:stretch>
              <a:fillRect/>
            </a:stretch>
          </p:blipFill>
          <p:spPr>
            <a:xfrm>
              <a:off x="6127829" y="4524"/>
              <a:ext cx="6064171" cy="6853476"/>
            </a:xfrm>
            <a:prstGeom prst="rect">
              <a:avLst/>
            </a:prstGeom>
          </p:spPr>
        </p:pic>
        <p:sp>
          <p:nvSpPr>
            <p:cNvPr id="7" name="直角三角形 6"/>
            <p:cNvSpPr/>
            <p:nvPr>
              <p:custDataLst>
                <p:tags r:id="rId6"/>
              </p:custDataLst>
            </p:nvPr>
          </p:nvSpPr>
          <p:spPr>
            <a:xfrm flipH="1">
              <a:off x="7388505" y="1273215"/>
              <a:ext cx="4803495" cy="5584785"/>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sp>
          <p:nvSpPr>
            <p:cNvPr id="8" name="直角三角形 7"/>
            <p:cNvSpPr/>
            <p:nvPr>
              <p:custDataLst>
                <p:tags r:id="rId7"/>
              </p:custDataLst>
            </p:nvPr>
          </p:nvSpPr>
          <p:spPr>
            <a:xfrm flipH="1">
              <a:off x="6092824" y="2057398"/>
              <a:ext cx="6099176" cy="480060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aseline="0">
                <a:latin typeface="Arial" panose="020B0604020202020204" pitchFamily="34" charset="0"/>
              </a:endParaRPr>
            </a:p>
          </p:txBody>
        </p:sp>
      </p:grpSp>
      <p:sp>
        <p:nvSpPr>
          <p:cNvPr id="20" name="矩形 19"/>
          <p:cNvSpPr/>
          <p:nvPr>
            <p:custDataLst>
              <p:tags r:id="rId8"/>
            </p:custDataLst>
          </p:nvPr>
        </p:nvSpPr>
        <p:spPr>
          <a:xfrm>
            <a:off x="5995264" y="281653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endParaRPr kumimoji="1" lang="zh-CN" altLang="en-US" baseline="0">
              <a:solidFill>
                <a:srgbClr val="0E1242"/>
              </a:solidFill>
              <a:latin typeface="Arial" panose="020B0604020202020204" pitchFamily="34" charset="0"/>
            </a:endParaRPr>
          </a:p>
        </p:txBody>
      </p:sp>
      <p:sp>
        <p:nvSpPr>
          <p:cNvPr id="3" name="日期占位符 2"/>
          <p:cNvSpPr>
            <a:spLocks noGrp="1"/>
          </p:cNvSpPr>
          <p:nvPr>
            <p:ph type="dt" sz="half" idx="10"/>
            <p:custDataLst>
              <p:tags r:id="rId9"/>
            </p:custDataLst>
          </p:nvPr>
        </p:nvSpPr>
        <p:spPr/>
        <p:txBody>
          <a:bodyPr>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normAutofit/>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505616"/>
            <a:ext cx="12192002" cy="6352384"/>
            <a:chOff x="-1" y="505616"/>
            <a:chExt cx="12192002" cy="6352384"/>
          </a:xfrm>
        </p:grpSpPr>
        <p:sp>
          <p:nvSpPr>
            <p:cNvPr id="9" name="直角三角形 8"/>
            <p:cNvSpPr/>
            <p:nvPr userDrawn="1">
              <p:custDataLst>
                <p:tags r:id="rId3"/>
              </p:custDataLst>
            </p:nvPr>
          </p:nvSpPr>
          <p:spPr>
            <a:xfrm rot="16200000">
              <a:off x="5976258" y="642258"/>
              <a:ext cx="1879601" cy="10551884"/>
            </a:xfrm>
            <a:prstGeom prst="rtTriangle">
              <a:avLst/>
            </a:prstGeom>
            <a:solidFill>
              <a:schemeClr val="accent1">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0" name="直角三角形 9"/>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6" name="矩形 5"/>
            <p:cNvSpPr/>
            <p:nvPr userDrawn="1">
              <p:custDataLst>
                <p:tags r:id="rId5"/>
              </p:custDataLst>
            </p:nvPr>
          </p:nvSpPr>
          <p:spPr>
            <a:xfrm>
              <a:off x="189053" y="505616"/>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rgbClr val="0E1242"/>
                </a:solidFill>
                <a:latin typeface="Arial" panose="020B0604020202020204" pitchFamily="34" charset="0"/>
              </a:endParaRPr>
            </a:p>
          </p:txBody>
        </p:sp>
      </p:grpSp>
      <p:sp>
        <p:nvSpPr>
          <p:cNvPr id="2" name="标题 1" hidden="1"/>
          <p:cNvSpPr>
            <a:spLocks noGrp="1"/>
          </p:cNvSpPr>
          <p:nvPr>
            <p:ph type="title"/>
            <p:custDataLst>
              <p:tags r:id="rId6"/>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hidden="1"/>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hidden="1"/>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dirty="0"/>
          </a:p>
        </p:txBody>
      </p:sp>
      <p:sp>
        <p:nvSpPr>
          <p:cNvPr id="5" name="灯片编号占位符 4" hidden="1"/>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185B7D64-5AEA-46A0-83CF-0A1B7AAC28EC}" type="datetime1">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304200"/>
            <a:ext cx="12192002" cy="6553800"/>
            <a:chOff x="-1" y="304200"/>
            <a:chExt cx="12192002" cy="6553800"/>
          </a:xfrm>
        </p:grpSpPr>
        <p:grpSp>
          <p:nvGrpSpPr>
            <p:cNvPr id="11" name="组合 10"/>
            <p:cNvGrpSpPr/>
            <p:nvPr userDrawn="1"/>
          </p:nvGrpSpPr>
          <p:grpSpPr>
            <a:xfrm>
              <a:off x="-1" y="4644570"/>
              <a:ext cx="12192002" cy="2213430"/>
              <a:chOff x="-1" y="4644570"/>
              <a:chExt cx="12192002" cy="2213430"/>
            </a:xfrm>
          </p:grpSpPr>
          <p:sp>
            <p:nvSpPr>
              <p:cNvPr id="12" name="直角三角形 11"/>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3" name="直角三角形 12"/>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8" name="矩形 7"/>
            <p:cNvSpPr/>
            <p:nvPr userDrawn="1">
              <p:custDataLst>
                <p:tags r:id="rId5"/>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9" name="矩形 8"/>
            <p:cNvSpPr/>
            <p:nvPr userDrawn="1">
              <p:custDataLst>
                <p:tags r:id="rId6"/>
              </p:custDataLst>
            </p:nvPr>
          </p:nvSpPr>
          <p:spPr>
            <a:xfrm>
              <a:off x="575539" y="587683"/>
              <a:ext cx="224912" cy="224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rgbClr val="0E1242"/>
                </a:solidFill>
                <a:latin typeface="Arial" panose="020B0604020202020204" pitchFamily="34" charset="0"/>
                <a:ea typeface="微软雅黑" panose="020B0503020204020204" charset="-122"/>
              </a:endParaRPr>
            </a:p>
          </p:txBody>
        </p:sp>
      </p:grpSp>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3" name="日期占位符 2"/>
          <p:cNvSpPr>
            <a:spLocks noGrp="1"/>
          </p:cNvSpPr>
          <p:nvPr>
            <p:ph type="dt" sz="half" idx="10"/>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lumMod val="85000"/>
                    <a:lumOff val="15000"/>
                  </a:schemeClr>
                </a:solidFill>
                <a:latin typeface="Arial" panose="020B0604020202020204" pitchFamily="34" charset="0"/>
                <a:ea typeface="微软雅黑" panose="020B0503020204020204" charset="-122"/>
              </a:defRPr>
            </a:lvl2pPr>
            <a:lvl3pPr>
              <a:defRPr baseline="0">
                <a:solidFill>
                  <a:schemeClr val="tx1">
                    <a:lumMod val="85000"/>
                    <a:lumOff val="15000"/>
                  </a:schemeClr>
                </a:solidFill>
                <a:latin typeface="Arial" panose="020B0604020202020204" pitchFamily="34" charset="0"/>
                <a:ea typeface="微软雅黑" panose="020B0503020204020204" charset="-122"/>
              </a:defRPr>
            </a:lvl3pPr>
            <a:lvl4pPr>
              <a:defRPr baseline="0">
                <a:solidFill>
                  <a:schemeClr val="tx1">
                    <a:lumMod val="85000"/>
                    <a:lumOff val="15000"/>
                  </a:schemeClr>
                </a:solidFill>
                <a:latin typeface="Arial" panose="020B0604020202020204" pitchFamily="34" charset="0"/>
                <a:ea typeface="微软雅黑" panose="020B0503020204020204" charset="-122"/>
              </a:defRPr>
            </a:lvl4pPr>
            <a:lvl5pP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2" name="矩形 11"/>
            <p:cNvSpPr/>
            <p:nvPr userDrawn="1">
              <p:custDataLst>
                <p:tags r:id="rId10"/>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rgbClr val="0E1242"/>
                </a:solidFill>
                <a:latin typeface="Arial" panose="020B0604020202020204" pitchFamily="34" charset="0"/>
              </a:endParaRPr>
            </a:p>
          </p:txBody>
        </p:sp>
        <p:sp>
          <p:nvSpPr>
            <p:cNvPr id="14" name="直角三角形 13"/>
            <p:cNvSpPr/>
            <p:nvPr userDrawn="1">
              <p:custDataLst>
                <p:tags r:id="rId11"/>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grpSp>
        <p:nvGrpSpPr>
          <p:cNvPr id="6" name="组合 5"/>
          <p:cNvGrpSpPr/>
          <p:nvPr userDrawn="1">
            <p:custDataLst>
              <p:tags r:id="rId9"/>
            </p:custDataLst>
          </p:nvPr>
        </p:nvGrpSpPr>
        <p:grpSpPr>
          <a:xfrm>
            <a:off x="0" y="188424"/>
            <a:ext cx="12192002" cy="6669577"/>
            <a:chOff x="0" y="188424"/>
            <a:chExt cx="12192002" cy="6669577"/>
          </a:xfrm>
        </p:grpSpPr>
        <p:sp>
          <p:nvSpPr>
            <p:cNvPr id="17" name="直角三角形 16"/>
            <p:cNvSpPr/>
            <p:nvPr userDrawn="1">
              <p:custDataLst>
                <p:tags r:id="rId10"/>
              </p:custDataLst>
            </p:nvPr>
          </p:nvSpPr>
          <p:spPr>
            <a:xfrm rot="5400000" flipH="1" flipV="1">
              <a:off x="5670551" y="336550"/>
              <a:ext cx="850900" cy="12192002"/>
            </a:xfrm>
            <a:prstGeom prst="rtTriangle">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8" name="矩形 17"/>
            <p:cNvSpPr/>
            <p:nvPr userDrawn="1">
              <p:custDataLst>
                <p:tags r:id="rId11"/>
              </p:custDataLst>
            </p:nvPr>
          </p:nvSpPr>
          <p:spPr>
            <a:xfrm>
              <a:off x="189053" y="18842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rgbClr val="0E1242"/>
                </a:solidFill>
                <a:latin typeface="Arial" panose="020B0604020202020204" pitchFamily="34" charset="0"/>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5" name="直角三角形 14"/>
          <p:cNvSpPr/>
          <p:nvPr userDrawn="1">
            <p:custDataLst>
              <p:tags r:id="rId9"/>
            </p:custDataLst>
          </p:nvPr>
        </p:nvSpPr>
        <p:spPr>
          <a:xfrm rot="5400000">
            <a:off x="5734716" y="-5734717"/>
            <a:ext cx="722567" cy="12192003"/>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 y="4644570"/>
            <a:ext cx="12192002" cy="2213430"/>
            <a:chOff x="-1" y="4644570"/>
            <a:chExt cx="12192002" cy="2213430"/>
          </a:xfrm>
        </p:grpSpPr>
        <p:sp>
          <p:nvSpPr>
            <p:cNvPr id="14" name="直角三角形 13"/>
            <p:cNvSpPr/>
            <p:nvPr userDrawn="1">
              <p:custDataLst>
                <p:tags r:id="rId3"/>
              </p:custDataLst>
            </p:nvPr>
          </p:nvSpPr>
          <p:spPr>
            <a:xfrm rot="16200000">
              <a:off x="5976258" y="642258"/>
              <a:ext cx="1879601" cy="10551884"/>
            </a:xfrm>
            <a:prstGeom prst="r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5" name="直角三角形 14"/>
            <p:cNvSpPr/>
            <p:nvPr userDrawn="1">
              <p:custDataLst>
                <p:tags r:id="rId4"/>
              </p:custDataLst>
            </p:nvPr>
          </p:nvSpPr>
          <p:spPr>
            <a:xfrm rot="5400000" flipH="1">
              <a:off x="2028370" y="2616199"/>
              <a:ext cx="2213429" cy="6270172"/>
            </a:xfrm>
            <a:prstGeom prst="rtTriangle">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10" name="矩形 9"/>
          <p:cNvSpPr/>
          <p:nvPr userDrawn="1">
            <p:custDataLst>
              <p:tags r:id="rId5"/>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a:t>三级</a:t>
            </a:r>
            <a:endParaRPr lang="zh-CN" altLang="en-US"/>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6" name="矩形 15"/>
          <p:cNvSpPr/>
          <p:nvPr userDrawn="1">
            <p:custDataLst>
              <p:tags r:id="rId14"/>
            </p:custDataLst>
          </p:nvPr>
        </p:nvSpPr>
        <p:spPr>
          <a:xfrm>
            <a:off x="189053" y="298604"/>
            <a:ext cx="310286" cy="317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aseline="0">
              <a:solidFill>
                <a:srgbClr val="0E1242"/>
              </a:solidFill>
              <a:latin typeface="Arial" panose="020B060402020202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 y="6958"/>
            <a:ext cx="12192002" cy="6851042"/>
            <a:chOff x="-1" y="6958"/>
            <a:chExt cx="12192002" cy="6851042"/>
          </a:xfrm>
        </p:grpSpPr>
        <p:sp>
          <p:nvSpPr>
            <p:cNvPr id="11" name="直角三角形 10"/>
            <p:cNvSpPr/>
            <p:nvPr userDrawn="1">
              <p:custDataLst>
                <p:tags r:id="rId3"/>
              </p:custDataLst>
            </p:nvPr>
          </p:nvSpPr>
          <p:spPr>
            <a:xfrm rot="16200000">
              <a:off x="5976258" y="642258"/>
              <a:ext cx="1879601" cy="10551884"/>
            </a:xfrm>
            <a:prstGeom prst="rtTriangle">
              <a:avLst/>
            </a:prstGeom>
            <a:solidFill>
              <a:schemeClr val="accent1">
                <a:alpha val="615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2" name="直角三角形 11"/>
            <p:cNvSpPr/>
            <p:nvPr userDrawn="1">
              <p:custDataLst>
                <p:tags r:id="rId4"/>
              </p:custDataLst>
            </p:nvPr>
          </p:nvSpPr>
          <p:spPr>
            <a:xfrm rot="5400000" flipH="1">
              <a:off x="2028370" y="2616199"/>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13" name="直角三角形 12"/>
            <p:cNvSpPr/>
            <p:nvPr userDrawn="1">
              <p:custDataLst>
                <p:tags r:id="rId5"/>
              </p:custDataLst>
            </p:nvPr>
          </p:nvSpPr>
          <p:spPr>
            <a:xfrm rot="16200000" flipH="1">
              <a:off x="7950200" y="-2021413"/>
              <a:ext cx="2213429" cy="6270172"/>
            </a:xfrm>
            <a:prstGeom prst="rtTriangle">
              <a:avLst/>
            </a:prstGeom>
            <a:solidFill>
              <a:schemeClr val="accent3">
                <a:alpha val="3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grpSp>
      <p:sp>
        <p:nvSpPr>
          <p:cNvPr id="10" name="矩形 9"/>
          <p:cNvSpPr/>
          <p:nvPr userDrawn="1">
            <p:custDataLst>
              <p:tags r:id="rId6"/>
            </p:custDataLst>
          </p:nvPr>
        </p:nvSpPr>
        <p:spPr>
          <a:xfrm>
            <a:off x="0" y="959224"/>
            <a:ext cx="12192000" cy="4939553"/>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latin typeface="Arial" panose="020B0604020202020204" pitchFamily="34" charset="0"/>
              <a:ea typeface="微软雅黑" panose="020B0503020204020204" charset="-122"/>
              <a:sym typeface="+mn-ea"/>
            </a:endParaRPr>
          </a:p>
        </p:txBody>
      </p:sp>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0DADC409-2430-4178-8F77-CF283CD4B9AF}" type="datetime1">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C54CF00A-1F18-4410-B89F-1FA85246E249}" type="datetime1">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D80C660D-844D-4811-9344-34A28759AEB5}" type="datetime1">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E7D25A10-4C2E-4D67-9EFD-7135B8878709}" type="datetime1">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83C2A9D1-101A-448F-99AE-FB686AF0A087}" type="datetime1">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tags" Target="../tags/tag61.xml"/><Relationship Id="rId21" Type="http://schemas.openxmlformats.org/officeDocument/2006/relationships/tags" Target="../tags/tag60.xml"/><Relationship Id="rId20" Type="http://schemas.openxmlformats.org/officeDocument/2006/relationships/tags" Target="../tags/tag59.xml"/><Relationship Id="rId2" Type="http://schemas.openxmlformats.org/officeDocument/2006/relationships/slideLayout" Target="../slideLayouts/slideLayout2.xml"/><Relationship Id="rId19" Type="http://schemas.openxmlformats.org/officeDocument/2006/relationships/tags" Target="../tags/tag58.xml"/><Relationship Id="rId18" Type="http://schemas.openxmlformats.org/officeDocument/2006/relationships/tags" Target="../tags/tag57.xml"/><Relationship Id="rId17" Type="http://schemas.openxmlformats.org/officeDocument/2006/relationships/tags" Target="../tags/tag56.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8" Type="http://schemas.openxmlformats.org/officeDocument/2006/relationships/theme" Target="../theme/theme2.xml"/><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5" Type="http://schemas.openxmlformats.org/officeDocument/2006/relationships/theme" Target="../theme/theme3.xml"/><Relationship Id="rId24" Type="http://schemas.openxmlformats.org/officeDocument/2006/relationships/tags" Target="../tags/tag298.xml"/><Relationship Id="rId23" Type="http://schemas.openxmlformats.org/officeDocument/2006/relationships/tags" Target="../tags/tag297.xml"/><Relationship Id="rId22" Type="http://schemas.openxmlformats.org/officeDocument/2006/relationships/tags" Target="../tags/tag296.xml"/><Relationship Id="rId21" Type="http://schemas.openxmlformats.org/officeDocument/2006/relationships/tags" Target="../tags/tag295.xml"/><Relationship Id="rId20" Type="http://schemas.openxmlformats.org/officeDocument/2006/relationships/tags" Target="../tags/tag294.xml"/><Relationship Id="rId2" Type="http://schemas.openxmlformats.org/officeDocument/2006/relationships/slideLayout" Target="../slideLayouts/slideLayout29.xml"/><Relationship Id="rId19" Type="http://schemas.openxmlformats.org/officeDocument/2006/relationships/tags" Target="../tags/tag293.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9BE61E7F-9B27-45A7-8768-2B26D25F7033}" type="datetime1">
              <a:rPr lang="zh-CN" altLang="en-US" smtClean="0"/>
            </a:fld>
            <a:endParaRPr lang="zh-CN" altLang="en-US"/>
          </a:p>
        </p:txBody>
      </p:sp>
      <p:sp>
        <p:nvSpPr>
          <p:cNvPr id="5" name="页脚占位符 4"/>
          <p:cNvSpPr>
            <a:spLocks noGrp="1"/>
          </p:cNvSpPr>
          <p:nvPr>
            <p:ph type="ftr" sz="quarter" idx="3"/>
            <p:custDataLst>
              <p:tags r:id="rId20"/>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6B7F5CEB-CC31-4F83-ADEE-26546CB865D1}" type="datetime1">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ftr="0"/>
  <p:txStyles>
    <p:titleStyle>
      <a:lvl1pPr algn="l" defTabSz="914400" rtl="0" eaLnBrk="1" fontAlgn="auto" latinLnBrk="0" hangingPunct="1">
        <a:lnSpc>
          <a:spcPct val="130000"/>
        </a:lnSpc>
        <a:spcBef>
          <a:spcPct val="0"/>
        </a:spcBef>
        <a:buNone/>
        <a:defRPr sz="24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Lst>
  <p:txStyles>
    <p:titleStyle>
      <a:lvl1pPr algn="l" defTabSz="914400" rtl="0" eaLnBrk="1" fontAlgn="auto" latinLnBrk="0" hangingPunct="1">
        <a:lnSpc>
          <a:spcPct val="12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7.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24.jpeg"/><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4.xml"/><Relationship Id="rId2" Type="http://schemas.openxmlformats.org/officeDocument/2006/relationships/hyperlink" Target="structure%20of%20brain.mp4" TargetMode="Externa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3.xml"/><Relationship Id="rId6" Type="http://schemas.openxmlformats.org/officeDocument/2006/relationships/image" Target="../media/image26.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3.xml"/><Relationship Id="rId6" Type="http://schemas.openxmlformats.org/officeDocument/2006/relationships/image" Target="../media/image30.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2.GIF"/></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tags" Target="../tags/tag303.xml"/><Relationship Id="rId2" Type="http://schemas.openxmlformats.org/officeDocument/2006/relationships/image" Target="../media/image7.jpeg"/><Relationship Id="rId1"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33.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5.jpeg"/><Relationship Id="rId1"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8.xml"/><Relationship Id="rId3" Type="http://schemas.openxmlformats.org/officeDocument/2006/relationships/themeOverride" Target="../theme/themeOverride1.xml"/><Relationship Id="rId2" Type="http://schemas.openxmlformats.org/officeDocument/2006/relationships/tags" Target="../tags/tag305.xml"/><Relationship Id="rId1" Type="http://schemas.openxmlformats.org/officeDocument/2006/relationships/tags" Target="../tags/tag30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1.jpeg"/><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13.wmf"/><Relationship Id="rId11" Type="http://schemas.openxmlformats.org/officeDocument/2006/relationships/vmlDrawing" Target="../drawings/vmlDrawing1.vml"/><Relationship Id="rId10" Type="http://schemas.openxmlformats.org/officeDocument/2006/relationships/slideLayout" Target="../slideLayouts/slideLayout14.xml"/><Relationship Id="rId1"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emf"/></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5390515" y="1654810"/>
            <a:ext cx="5890895" cy="1965960"/>
          </a:xfrm>
        </p:spPr>
        <p:txBody>
          <a:bodyPr/>
          <a:lstStyle/>
          <a:p>
            <a:r>
              <a:rPr lang="en-US" altLang="zh-CN" sz="9600"/>
              <a:t>AI</a:t>
            </a:r>
            <a:r>
              <a:rPr lang="zh-CN" altLang="en-US" sz="9600"/>
              <a:t>分享会</a:t>
            </a:r>
            <a:endParaRPr lang="zh-CN" altLang="en-US" sz="9600"/>
          </a:p>
        </p:txBody>
      </p:sp>
      <p:sp>
        <p:nvSpPr>
          <p:cNvPr id="32" name="副标题 31"/>
          <p:cNvSpPr>
            <a:spLocks noGrp="1"/>
          </p:cNvSpPr>
          <p:nvPr>
            <p:ph type="subTitle" idx="1"/>
            <p:custDataLst>
              <p:tags r:id="rId2"/>
            </p:custDataLst>
          </p:nvPr>
        </p:nvSpPr>
        <p:spPr>
          <a:xfrm>
            <a:off x="4888231" y="4198532"/>
            <a:ext cx="6393224" cy="1788968"/>
          </a:xfrm>
        </p:spPr>
        <p:txBody>
          <a:bodyPr/>
          <a:lstStyle/>
          <a:p>
            <a:r>
              <a:rPr lang="zh-CN" altLang="en-US" sz="2800" b="1"/>
              <a:t>南京大学人工智能协会</a:t>
            </a:r>
            <a:endParaRPr lang="zh-CN" altLang="en-US" sz="2800" b="1"/>
          </a:p>
        </p:txBody>
      </p:sp>
      <p:sp>
        <p:nvSpPr>
          <p:cNvPr id="7" name="文本占位符 6"/>
          <p:cNvSpPr>
            <a:spLocks noGrp="1"/>
          </p:cNvSpPr>
          <p:nvPr>
            <p:ph type="body" sz="quarter" idx="14"/>
            <p:custDataLst>
              <p:tags r:id="rId3"/>
            </p:custDataLst>
          </p:nvPr>
        </p:nvSpPr>
        <p:spPr>
          <a:xfrm>
            <a:off x="8764623" y="5659327"/>
            <a:ext cx="2273843" cy="653979"/>
          </a:xfrm>
        </p:spPr>
        <p:txBody>
          <a:bodyPr/>
          <a:lstStyle/>
          <a:p>
            <a:r>
              <a:rPr lang="en-US" altLang="zh-CN" sz="2400"/>
              <a:t>2019/10/27</a:t>
            </a:r>
            <a:endParaRPr lang="en-US" altLang="zh-CN" sz="2400"/>
          </a:p>
        </p:txBody>
      </p:sp>
      <p:sp>
        <p:nvSpPr>
          <p:cNvPr id="3" name="灯片编号占位符 2"/>
          <p:cNvSpPr>
            <a:spLocks noGrp="1"/>
          </p:cNvSpPr>
          <p:nvPr>
            <p:ph type="sldNum" sz="quarter" idx="12"/>
          </p:nvPr>
        </p:nvSpPr>
        <p:spPr/>
        <p:txBody>
          <a:bodyPr/>
          <a:lstStyle/>
          <a:p>
            <a:fld id="{49AE70B2-8BF9-45C0-BB95-33D1B9D3A854}" type="slidenum">
              <a:rPr lang="zh-CN" altLang="en-US" smtClean="0"/>
            </a:fld>
            <a:endParaRPr lang="zh-CN" altLang="en-US" dirty="0"/>
          </a:p>
        </p:txBody>
      </p:sp>
      <p:sp>
        <p:nvSpPr>
          <p:cNvPr id="8" name="文本框 7"/>
          <p:cNvSpPr txBox="1"/>
          <p:nvPr/>
        </p:nvSpPr>
        <p:spPr>
          <a:xfrm>
            <a:off x="9165590" y="5137150"/>
            <a:ext cx="2253615" cy="521970"/>
          </a:xfrm>
          <a:prstGeom prst="rect">
            <a:avLst/>
          </a:prstGeom>
          <a:noFill/>
        </p:spPr>
        <p:txBody>
          <a:bodyPr wrap="square" rtlCol="0">
            <a:spAutoFit/>
          </a:bodyPr>
          <a:p>
            <a:r>
              <a:rPr lang="zh-CN" altLang="en-US" sz="2800" b="1">
                <a:solidFill>
                  <a:schemeClr val="bg1"/>
                </a:solidFill>
              </a:rPr>
              <a:t>仲耀晖</a:t>
            </a:r>
            <a:endParaRPr lang="zh-CN" altLang="en-US" sz="2800" b="1">
              <a:solidFill>
                <a:schemeClr val="bg1"/>
              </a:solidFill>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 name="日期占位符 4"/>
          <p:cNvSpPr>
            <a:spLocks noGrp="1"/>
          </p:cNvSpPr>
          <p:nvPr>
            <p:ph type="dt" sz="half" idx="10"/>
          </p:nvPr>
        </p:nvSpPr>
        <p:spPr/>
        <p:txBody>
          <a:bodyPr/>
          <a:p>
            <a:fld id="{E7D25A10-4C2E-4D67-9EFD-7135B8878709}" type="datetime1">
              <a:rPr lang="zh-CN" altLang="en-US" smtClean="0"/>
            </a:fld>
            <a:endParaRPr lang="zh-CN" altLang="en-US" dirty="0"/>
          </a:p>
        </p:txBody>
      </p:sp>
      <p:sp>
        <p:nvSpPr>
          <p:cNvPr id="6" name="灯片编号占位符 5"/>
          <p:cNvSpPr>
            <a:spLocks noGrp="1"/>
          </p:cNvSpPr>
          <p:nvPr>
            <p:ph type="sldNum" sz="quarter" idx="12"/>
          </p:nvPr>
        </p:nvSpPr>
        <p:spPr/>
        <p:txBody>
          <a:bodyPr/>
          <a:p>
            <a:fld id="{FABC47A4-756D-490B-A52F-7D9E2C9FC05F}" type="slidenum">
              <a:rPr lang="zh-CN" altLang="en-US" smtClean="0"/>
            </a:fld>
            <a:endParaRPr lang="zh-CN" altLang="en-US"/>
          </a:p>
        </p:txBody>
      </p:sp>
      <p:pic>
        <p:nvPicPr>
          <p:cNvPr id="7" name="图片 6" descr="1b3fbfe1f8321efb27bdca95b07c5f0"/>
          <p:cNvPicPr>
            <a:picLocks noChangeAspect="1"/>
          </p:cNvPicPr>
          <p:nvPr/>
        </p:nvPicPr>
        <p:blipFill>
          <a:blip r:embed="rId1"/>
          <a:stretch>
            <a:fillRect/>
          </a:stretch>
        </p:blipFill>
        <p:spPr>
          <a:xfrm>
            <a:off x="3117850" y="342900"/>
            <a:ext cx="8721090" cy="5705475"/>
          </a:xfrm>
          <a:prstGeom prst="rect">
            <a:avLst/>
          </a:prstGeom>
        </p:spPr>
      </p:pic>
      <p:sp>
        <p:nvSpPr>
          <p:cNvPr id="8" name="文本框 7"/>
          <p:cNvSpPr txBox="1"/>
          <p:nvPr/>
        </p:nvSpPr>
        <p:spPr>
          <a:xfrm>
            <a:off x="83820" y="406400"/>
            <a:ext cx="3192780" cy="2861310"/>
          </a:xfrm>
          <a:prstGeom prst="rect">
            <a:avLst/>
          </a:prstGeom>
          <a:noFill/>
        </p:spPr>
        <p:txBody>
          <a:bodyPr wrap="square" rtlCol="0">
            <a:spAutoFit/>
          </a:bodyPr>
          <a:p>
            <a:r>
              <a:rPr lang="en-US" altLang="zh-CN" sz="6000"/>
              <a:t>data quality-oriented</a:t>
            </a:r>
            <a:endParaRPr lang="en-US" altLang="zh-CN" sz="6000"/>
          </a:p>
        </p:txBody>
      </p:sp>
      <p:pic>
        <p:nvPicPr>
          <p:cNvPr id="9" name="图片 8" descr="c0bbfa373b1f9f0857dcc4b45e30835"/>
          <p:cNvPicPr>
            <a:picLocks noChangeAspect="1"/>
          </p:cNvPicPr>
          <p:nvPr/>
        </p:nvPicPr>
        <p:blipFill>
          <a:blip r:embed="rId2"/>
          <a:stretch>
            <a:fillRect/>
          </a:stretch>
        </p:blipFill>
        <p:spPr>
          <a:xfrm>
            <a:off x="4360545" y="229235"/>
            <a:ext cx="6407150" cy="61868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dirty="0"/>
              <a:t>深度学习</a:t>
            </a:r>
            <a:endParaRPr lang="zh-CN" altLang="en-US" sz="4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2265680" y="1075690"/>
            <a:ext cx="7882255" cy="5080635"/>
          </a:xfrm>
        </p:spPr>
      </p:pic>
      <p:sp>
        <p:nvSpPr>
          <p:cNvPr id="5" name="矩形 4"/>
          <p:cNvSpPr/>
          <p:nvPr/>
        </p:nvSpPr>
        <p:spPr>
          <a:xfrm>
            <a:off x="6339205" y="4495800"/>
            <a:ext cx="4114800" cy="953135"/>
          </a:xfrm>
          <a:prstGeom prst="rect">
            <a:avLst/>
          </a:prstGeom>
        </p:spPr>
        <p:txBody>
          <a:bodyPr wrap="square">
            <a:spAutoFit/>
          </a:bodyPr>
          <a:lstStyle/>
          <a:p>
            <a:r>
              <a:rPr lang="zh-CN" altLang="en-US" sz="2800" dirty="0"/>
              <a:t>单个神经细胞只有两种状态：兴奋和抑制</a:t>
            </a:r>
            <a:endParaRPr lang="zh-CN" altLang="en-US" sz="2800" dirty="0"/>
          </a:p>
        </p:txBody>
      </p:sp>
      <p:sp>
        <p:nvSpPr>
          <p:cNvPr id="8" name="矩形 7"/>
          <p:cNvSpPr/>
          <p:nvPr/>
        </p:nvSpPr>
        <p:spPr>
          <a:xfrm>
            <a:off x="7772400" y="512782"/>
            <a:ext cx="2570480" cy="368300"/>
          </a:xfrm>
          <a:prstGeom prst="rect">
            <a:avLst/>
          </a:prstGeom>
        </p:spPr>
        <p:txBody>
          <a:bodyPr wrap="none">
            <a:spAutoFit/>
          </a:bodyPr>
          <a:lstStyle/>
          <a:p>
            <a:r>
              <a:rPr lang="en-US" altLang="zh-CN" dirty="0">
                <a:hlinkClick r:id="rId2" action="ppaction://hlinkfile"/>
              </a:rPr>
              <a:t>video:</a:t>
            </a:r>
            <a:r>
              <a:rPr lang="zh-CN" altLang="en-US" dirty="0">
                <a:hlinkClick r:id="rId2" action="ppaction://hlinkfile"/>
              </a:rPr>
              <a:t> structure of brain</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p:graphicFrame>
        <p:nvGraphicFramePr>
          <p:cNvPr id="11" name="图示 10"/>
          <p:cNvGraphicFramePr/>
          <p:nvPr/>
        </p:nvGraphicFramePr>
        <p:xfrm>
          <a:off x="3275330" y="1363980"/>
          <a:ext cx="4452620" cy="32772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2" name="文本框 11"/>
          <p:cNvSpPr txBox="1"/>
          <p:nvPr/>
        </p:nvSpPr>
        <p:spPr>
          <a:xfrm>
            <a:off x="7791450" y="1363980"/>
            <a:ext cx="1833880" cy="583565"/>
          </a:xfrm>
          <a:prstGeom prst="rect">
            <a:avLst/>
          </a:prstGeom>
          <a:noFill/>
        </p:spPr>
        <p:txBody>
          <a:bodyPr wrap="square" rtlCol="0">
            <a:spAutoFit/>
          </a:bodyPr>
          <a:lstStyle/>
          <a:p>
            <a:r>
              <a:rPr lang="zh-CN" altLang="en-US" sz="3200" dirty="0"/>
              <a:t>浅层学习</a:t>
            </a:r>
            <a:endParaRPr lang="zh-CN" altLang="en-US" sz="3200" dirty="0"/>
          </a:p>
        </p:txBody>
      </p:sp>
      <p:sp>
        <p:nvSpPr>
          <p:cNvPr id="13" name="文本框 12"/>
          <p:cNvSpPr txBox="1"/>
          <p:nvPr/>
        </p:nvSpPr>
        <p:spPr>
          <a:xfrm>
            <a:off x="7727950" y="3994150"/>
            <a:ext cx="2433320" cy="583565"/>
          </a:xfrm>
          <a:prstGeom prst="rect">
            <a:avLst/>
          </a:prstGeom>
          <a:noFill/>
        </p:spPr>
        <p:txBody>
          <a:bodyPr wrap="square" rtlCol="0">
            <a:spAutoFit/>
          </a:bodyPr>
          <a:lstStyle/>
          <a:p>
            <a:r>
              <a:rPr lang="zh-CN" altLang="en-US" sz="3200" dirty="0"/>
              <a:t>深度学习</a:t>
            </a:r>
            <a:endParaRPr lang="zh-CN" altLang="en-US" sz="3200" dirty="0"/>
          </a:p>
        </p:txBody>
      </p:sp>
      <mc:AlternateContent xmlns:mc="http://schemas.openxmlformats.org/markup-compatibility/2006">
        <mc:Choice xmlns:a14="http://schemas.microsoft.com/office/drawing/2010/main"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1732280" y="5048885"/>
                <a:ext cx="8346440" cy="831215"/>
              </a:xfrm>
              <a:prstGeom prst="rect">
                <a:avLst/>
              </a:prstGeom>
              <a:blipFill rotWithShape="1">
                <a:blip r:embed="rId6"/>
                <a:stretch>
                  <a:fillRect l="-1974" t="-9211" r="-1711" b="-30263"/>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endParaRPr lang="zh-CN" altLang="en-US" dirty="0"/>
          </a:p>
        </p:txBody>
      </p:sp>
      <p:sp>
        <p:nvSpPr>
          <p:cNvPr id="3" name="内容占位符 2"/>
          <p:cNvSpPr>
            <a:spLocks noGrp="1"/>
          </p:cNvSpPr>
          <p:nvPr>
            <p:ph sz="quarter" idx="1"/>
          </p:nvPr>
        </p:nvSpPr>
        <p:spPr/>
        <p:txBody>
          <a:bodyPr/>
          <a:lstStyle/>
          <a:p>
            <a:r>
              <a:rPr lang="zh-CN" altLang="en-US" sz="3200" dirty="0"/>
              <a:t>对于具有</a:t>
            </a:r>
            <a:r>
              <a:rPr lang="zh-CN" altLang="en-US" sz="3200" dirty="0">
                <a:solidFill>
                  <a:srgbClr val="FF0000"/>
                </a:solidFill>
              </a:rPr>
              <a:t>线性输出层</a:t>
            </a:r>
            <a:r>
              <a:rPr lang="zh-CN" altLang="en-US" sz="3200" dirty="0"/>
              <a:t>和至少一个使用“挤压”性质的激活函数的</a:t>
            </a:r>
            <a:r>
              <a:rPr lang="zh-CN" altLang="en-US" sz="3200" dirty="0">
                <a:solidFill>
                  <a:srgbClr val="FF0000"/>
                </a:solidFill>
              </a:rPr>
              <a:t>隐藏层</a:t>
            </a:r>
            <a:r>
              <a:rPr lang="zh-CN" altLang="en-US" sz="3200" dirty="0"/>
              <a:t>组成的前馈神经网络，只要其隐藏层神经元的数量足够，它可以以</a:t>
            </a:r>
            <a:r>
              <a:rPr lang="zh-CN" altLang="en-US" sz="3200" dirty="0">
                <a:solidFill>
                  <a:srgbClr val="FF0000"/>
                </a:solidFill>
              </a:rPr>
              <a:t>任意精度</a:t>
            </a:r>
            <a:r>
              <a:rPr lang="zh-CN" altLang="en-US" sz="3200" dirty="0"/>
              <a:t>来近似任何从一个定义在</a:t>
            </a:r>
            <a:r>
              <a:rPr lang="zh-CN" altLang="en-US" sz="3200" dirty="0">
                <a:solidFill>
                  <a:srgbClr val="FF0000"/>
                </a:solidFill>
              </a:rPr>
              <a:t>实数空间</a:t>
            </a:r>
            <a:r>
              <a:rPr lang="zh-CN" altLang="en-US" sz="3200" dirty="0"/>
              <a:t>中的</a:t>
            </a:r>
            <a:r>
              <a:rPr lang="zh-CN" altLang="en-US" sz="3200" dirty="0">
                <a:solidFill>
                  <a:srgbClr val="FF0000"/>
                </a:solidFill>
              </a:rPr>
              <a:t>有界闭集函数</a:t>
            </a:r>
            <a:r>
              <a:rPr lang="zh-CN" altLang="en-US" sz="3200" dirty="0"/>
              <a:t>。</a:t>
            </a:r>
            <a:endParaRPr lang="en-US" altLang="zh-CN" dirty="0"/>
          </a:p>
          <a:p>
            <a:endParaRPr lang="en-US" altLang="zh-CN" dirty="0"/>
          </a:p>
          <a:p>
            <a:endParaRPr lang="zh-CN" altLang="en-US" dirty="0"/>
          </a:p>
        </p:txBody>
      </p:sp>
      <p:sp>
        <p:nvSpPr>
          <p:cNvPr id="4" name="矩形 3"/>
          <p:cNvSpPr/>
          <p:nvPr/>
        </p:nvSpPr>
        <p:spPr>
          <a:xfrm>
            <a:off x="2772013" y="4267200"/>
            <a:ext cx="6583680"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endParaRPr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870585" y="530225"/>
            <a:ext cx="8209280" cy="2298700"/>
          </a:xfrm>
          <a:prstGeom prst="rect">
            <a:avLst/>
          </a:prstGeom>
        </p:spPr>
      </p:pic>
      <p:pic>
        <p:nvPicPr>
          <p:cNvPr id="6" name="图片 5"/>
          <p:cNvPicPr>
            <a:picLocks noChangeAspect="1"/>
          </p:cNvPicPr>
          <p:nvPr/>
        </p:nvPicPr>
        <p:blipFill>
          <a:blip r:embed="rId2"/>
          <a:stretch>
            <a:fillRect/>
          </a:stretch>
        </p:blipFill>
        <p:spPr>
          <a:xfrm>
            <a:off x="1106170" y="3314065"/>
            <a:ext cx="4726305" cy="2143125"/>
          </a:xfrm>
          <a:prstGeom prst="rect">
            <a:avLst/>
          </a:prstGeom>
        </p:spPr>
      </p:pic>
      <p:pic>
        <p:nvPicPr>
          <p:cNvPr id="7" name="图片 6"/>
          <p:cNvPicPr>
            <a:picLocks noChangeAspect="1"/>
          </p:cNvPicPr>
          <p:nvPr/>
        </p:nvPicPr>
        <p:blipFill>
          <a:blip r:embed="rId3"/>
          <a:stretch>
            <a:fillRect/>
          </a:stretch>
        </p:blipFill>
        <p:spPr>
          <a:xfrm>
            <a:off x="5832475" y="3209925"/>
            <a:ext cx="2951480" cy="2351405"/>
          </a:xfrm>
          <a:prstGeom prst="rect">
            <a:avLst/>
          </a:prstGeom>
        </p:spPr>
      </p:pic>
      <p:sp>
        <p:nvSpPr>
          <p:cNvPr id="2" name="日期占位符 1"/>
          <p:cNvSpPr>
            <a:spLocks noGrp="1"/>
          </p:cNvSpPr>
          <p:nvPr>
            <p:ph type="dt" sz="half" idx="10"/>
          </p:nvPr>
        </p:nvSpPr>
        <p:spPr/>
        <p:txBody>
          <a:bodyPr/>
          <a:lstStyle/>
          <a:p>
            <a:fld id="{409DCFC0-8F39-488C-971A-35388F78AFC4}"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nvPr>
        </p:nvGraphicFramePr>
        <p:xfrm>
          <a:off x="2425148" y="545557"/>
          <a:ext cx="6511705" cy="35040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676400" y="3276600"/>
            <a:ext cx="5278120" cy="52197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6"/>
          <a:srcRect/>
          <a:stretch>
            <a:fillRect/>
          </a:stretch>
        </p:blipFill>
        <p:spPr bwMode="auto">
          <a:xfrm>
            <a:off x="2425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endParaRPr lang="zh-CN" altLang="en-US" dirty="0"/>
          </a:p>
        </p:txBody>
      </p:sp>
      <p:pic>
        <p:nvPicPr>
          <p:cNvPr id="4" name="内容占位符 3"/>
          <p:cNvPicPr>
            <a:picLocks noGrp="1" noChangeAspect="1"/>
          </p:cNvPicPr>
          <p:nvPr>
            <p:ph sz="quarter" idx="1"/>
          </p:nvPr>
        </p:nvPicPr>
        <p:blipFill>
          <a:blip r:embed="rId1"/>
          <a:stretch>
            <a:fillRect/>
          </a:stretch>
        </p:blipFill>
        <p:spPr>
          <a:xfrm>
            <a:off x="420370" y="1216660"/>
            <a:ext cx="11183620" cy="474599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dirty="0"/>
              <a:t>强化学习</a:t>
            </a:r>
            <a:endParaRPr lang="zh-CN" altLang="en-US" sz="4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852170" y="202565"/>
            <a:ext cx="10647680" cy="521970"/>
          </a:xfrm>
          <a:prstGeom prst="rect">
            <a:avLst/>
          </a:prstGeom>
          <a:noFill/>
        </p:spPr>
        <p:txBody>
          <a:bodyPr wrap="square" rtlCol="0">
            <a:spAutoFit/>
          </a:bodyPr>
          <a:lstStyle/>
          <a:p>
            <a:r>
              <a:rPr lang="zh-CN" altLang="en-US" sz="2800">
                <a:solidFill>
                  <a:srgbClr val="FF0000"/>
                </a:solidFill>
              </a:rPr>
              <a:t>2:0！Dota2世界冠军OG被OpenAI碾压，全程人类只推掉两座外塔！</a:t>
            </a:r>
            <a:endParaRPr lang="zh-CN" altLang="en-US" sz="2800">
              <a:solidFill>
                <a:srgbClr val="FF0000"/>
              </a:solidFill>
            </a:endParaRPr>
          </a:p>
        </p:txBody>
      </p:sp>
      <p:pic>
        <p:nvPicPr>
          <p:cNvPr id="6" name="图片 5" descr="微信图片_20190425102726"/>
          <p:cNvPicPr>
            <a:picLocks noChangeAspect="1"/>
          </p:cNvPicPr>
          <p:nvPr/>
        </p:nvPicPr>
        <p:blipFill>
          <a:blip r:embed="rId1"/>
          <a:stretch>
            <a:fillRect/>
          </a:stretch>
        </p:blipFill>
        <p:spPr>
          <a:xfrm>
            <a:off x="1084580" y="926465"/>
            <a:ext cx="10022840" cy="5568315"/>
          </a:xfrm>
          <a:prstGeom prst="rect">
            <a:avLst/>
          </a:prstGeom>
        </p:spPr>
      </p:pic>
      <p:sp>
        <p:nvSpPr>
          <p:cNvPr id="2" name="日期占位符 1"/>
          <p:cNvSpPr>
            <a:spLocks noGrp="1"/>
          </p:cNvSpPr>
          <p:nvPr>
            <p:ph type="dt" sz="half" idx="10"/>
          </p:nvPr>
        </p:nvSpPr>
        <p:spPr/>
        <p:txBody>
          <a:bodyPr/>
          <a:lstStyle/>
          <a:p>
            <a:fld id="{9664AF00-3FB5-4896-B7AF-ADF81361497C}"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sz="3600"/>
              <a:t>从人工智能开始</a:t>
            </a:r>
            <a:endParaRPr lang="zh-CN" altLang="en-US" sz="3600" dirty="0"/>
          </a:p>
        </p:txBody>
      </p:sp>
      <p:sp>
        <p:nvSpPr>
          <p:cNvPr id="3" name="内容占位符 2"/>
          <p:cNvSpPr>
            <a:spLocks noGrp="1"/>
          </p:cNvSpPr>
          <p:nvPr>
            <p:ph sz="quarter" idx="1"/>
          </p:nvPr>
        </p:nvSpPr>
        <p:spPr/>
        <p:txBody>
          <a:bodyPr/>
          <a:lstStyle/>
          <a:p>
            <a:r>
              <a:rPr lang="zh-CN" altLang="en-US" sz="2400" dirty="0"/>
              <a:t>让机器具有人类的智能</a:t>
            </a:r>
            <a:endParaRPr lang="en-US" altLang="zh-CN" sz="2400" dirty="0"/>
          </a:p>
          <a:p>
            <a:pPr lvl="1"/>
            <a:r>
              <a:rPr lang="zh-CN" altLang="en-US" sz="2400" dirty="0"/>
              <a:t>机器感知（计算机视觉、语音信息处理）</a:t>
            </a:r>
            <a:endParaRPr lang="en-US" altLang="zh-CN" sz="2400" dirty="0"/>
          </a:p>
          <a:p>
            <a:pPr lvl="1"/>
            <a:r>
              <a:rPr lang="zh-CN" altLang="en-US" sz="2400" dirty="0"/>
              <a:t>学习（模式识别、</a:t>
            </a:r>
            <a:r>
              <a:rPr lang="zh-CN" altLang="en-US" sz="2400" dirty="0">
                <a:solidFill>
                  <a:srgbClr val="FF0000"/>
                </a:solidFill>
              </a:rPr>
              <a:t>机器学习</a:t>
            </a:r>
            <a:r>
              <a:rPr lang="zh-CN" altLang="en-US" sz="2400" dirty="0"/>
              <a:t>、强化学习）</a:t>
            </a:r>
            <a:endParaRPr lang="en-US" altLang="zh-CN" sz="2400" dirty="0"/>
          </a:p>
          <a:p>
            <a:pPr lvl="1"/>
            <a:r>
              <a:rPr lang="zh-CN" altLang="en-US" sz="2400" dirty="0"/>
              <a:t>语言（自然语言处理）</a:t>
            </a:r>
            <a:endParaRPr lang="en-US" altLang="zh-CN" sz="2400" dirty="0"/>
          </a:p>
          <a:p>
            <a:pPr lvl="1"/>
            <a:r>
              <a:rPr lang="zh-CN" altLang="en-US" sz="2400" dirty="0"/>
              <a:t>记忆（知识表示）</a:t>
            </a:r>
            <a:endParaRPr lang="en-US" altLang="zh-CN" sz="2400" dirty="0"/>
          </a:p>
          <a:p>
            <a:pPr lvl="1"/>
            <a:r>
              <a:rPr lang="zh-CN" altLang="en-US" sz="2400" dirty="0"/>
              <a:t>决策（规划、数据挖掘）</a:t>
            </a:r>
            <a:endParaRPr lang="zh-CN" altLang="en-US" sz="2400" dirty="0"/>
          </a:p>
        </p:txBody>
      </p:sp>
      <p:pic>
        <p:nvPicPr>
          <p:cNvPr id="2050" name="Picture 2" descr=" 2050"/>
          <p:cNvPicPr>
            <a:picLocks noChangeAspect="1" noChangeArrowheads="1"/>
          </p:cNvPicPr>
          <p:nvPr/>
        </p:nvPicPr>
        <p:blipFill>
          <a:blip r:embed="rId1"/>
          <a:srcRect/>
          <a:stretch>
            <a:fillRect/>
          </a:stretch>
        </p:blipFill>
        <p:spPr bwMode="auto">
          <a:xfrm>
            <a:off x="8026400" y="586740"/>
            <a:ext cx="2426335" cy="30714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2"/>
          <a:srcRect/>
          <a:stretch>
            <a:fillRect/>
          </a:stretch>
        </p:blipFill>
        <p:spPr bwMode="auto">
          <a:xfrm>
            <a:off x="7379335" y="4191000"/>
            <a:ext cx="4083050" cy="196596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8570615" y="3740488"/>
            <a:ext cx="1337945" cy="368300"/>
          </a:xfrm>
          <a:prstGeom prst="rect">
            <a:avLst/>
          </a:prstGeom>
        </p:spPr>
        <p:txBody>
          <a:bodyPr wrap="none">
            <a:spAutoFit/>
          </a:bodyPr>
          <a:lstStyle/>
          <a:p>
            <a:r>
              <a:rPr lang="en-US" altLang="zh-CN" dirty="0"/>
              <a:t>Alan Turing</a:t>
            </a:r>
            <a:endParaRPr lang="zh-CN" altLang="en-US"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p:cNvSpPr txBox="1"/>
          <p:nvPr/>
        </p:nvSpPr>
        <p:spPr>
          <a:xfrm>
            <a:off x="338455" y="2983230"/>
            <a:ext cx="4716145" cy="3661410"/>
          </a:xfrm>
          <a:prstGeom prst="rect">
            <a:avLst/>
          </a:prstGeom>
          <a:noFill/>
        </p:spPr>
        <p:txBody>
          <a:bodyPr wrap="square" rtlCol="0">
            <a:spAutoFit/>
          </a:bodyPr>
          <a:lstStyle/>
          <a:p>
            <a:r>
              <a:rPr lang="zh-CN" altLang="en-US" sz="3200"/>
              <a:t>距“Dota世界杯”TI8上接连输给人类职业选手两局，已过去231天。如果AI在这期间连续不断地训练，已经相当于苦练了</a:t>
            </a:r>
            <a:r>
              <a:rPr lang="zh-CN" altLang="en-US" sz="4000"/>
              <a:t>231×180</a:t>
            </a:r>
            <a:r>
              <a:rPr lang="zh-CN" altLang="en-US" sz="3200"/>
              <a:t>=</a:t>
            </a:r>
            <a:r>
              <a:rPr lang="zh-CN" altLang="en-US" sz="4000">
                <a:solidFill>
                  <a:srgbClr val="FF0000"/>
                </a:solidFill>
              </a:rPr>
              <a:t>41580</a:t>
            </a:r>
            <a:r>
              <a:rPr lang="zh-CN" altLang="en-US" sz="4000"/>
              <a:t>年</a:t>
            </a:r>
            <a:r>
              <a:rPr lang="zh-CN" altLang="en-US" sz="3200"/>
              <a:t>的电子竞技。</a:t>
            </a:r>
            <a:endParaRPr lang="zh-CN" altLang="en-US" sz="3200"/>
          </a:p>
        </p:txBody>
      </p:sp>
      <p:pic>
        <p:nvPicPr>
          <p:cNvPr id="6" name="图片 5" descr="微信图片_20190425103216"/>
          <p:cNvPicPr>
            <a:picLocks noChangeAspect="1"/>
          </p:cNvPicPr>
          <p:nvPr/>
        </p:nvPicPr>
        <p:blipFill>
          <a:blip r:embed="rId1"/>
          <a:stretch>
            <a:fillRect/>
          </a:stretch>
        </p:blipFill>
        <p:spPr>
          <a:xfrm>
            <a:off x="5531485" y="240665"/>
            <a:ext cx="6444615" cy="6245225"/>
          </a:xfrm>
          <a:prstGeom prst="rect">
            <a:avLst/>
          </a:prstGeom>
        </p:spPr>
      </p:pic>
      <p:sp>
        <p:nvSpPr>
          <p:cNvPr id="7" name="文本框 6"/>
          <p:cNvSpPr txBox="1"/>
          <p:nvPr/>
        </p:nvSpPr>
        <p:spPr>
          <a:xfrm>
            <a:off x="295910" y="325120"/>
            <a:ext cx="4937125" cy="583565"/>
          </a:xfrm>
          <a:prstGeom prst="rect">
            <a:avLst/>
          </a:prstGeom>
          <a:noFill/>
        </p:spPr>
        <p:txBody>
          <a:bodyPr wrap="square" rtlCol="0">
            <a:spAutoFit/>
          </a:bodyPr>
          <a:lstStyle/>
          <a:p>
            <a:r>
              <a:rPr lang="zh-CN" altLang="en-US" sz="2800" b="1"/>
              <a:t>基于</a:t>
            </a:r>
            <a:r>
              <a:rPr lang="zh-CN" altLang="en-US" sz="3200" b="1">
                <a:solidFill>
                  <a:srgbClr val="FF0000"/>
                </a:solidFill>
              </a:rPr>
              <a:t>任务与奖励</a:t>
            </a:r>
            <a:r>
              <a:rPr lang="zh-CN" altLang="en-US" sz="2800" b="1"/>
              <a:t>的</a:t>
            </a:r>
            <a:r>
              <a:rPr lang="zh-CN" altLang="en-US" sz="3200" b="1">
                <a:solidFill>
                  <a:srgbClr val="FF0000"/>
                </a:solidFill>
              </a:rPr>
              <a:t>强化学习</a:t>
            </a:r>
            <a:endParaRPr lang="zh-CN" altLang="en-US" sz="3200" b="1">
              <a:solidFill>
                <a:srgbClr val="FF0000"/>
              </a:solidFill>
            </a:endParaRPr>
          </a:p>
        </p:txBody>
      </p:sp>
      <p:sp>
        <p:nvSpPr>
          <p:cNvPr id="8" name="文本框 7"/>
          <p:cNvSpPr txBox="1"/>
          <p:nvPr/>
        </p:nvSpPr>
        <p:spPr>
          <a:xfrm>
            <a:off x="337820" y="1062990"/>
            <a:ext cx="4441190" cy="521970"/>
          </a:xfrm>
          <a:prstGeom prst="rect">
            <a:avLst/>
          </a:prstGeom>
          <a:noFill/>
        </p:spPr>
        <p:txBody>
          <a:bodyPr wrap="square" rtlCol="0">
            <a:spAutoFit/>
          </a:bodyPr>
          <a:lstStyle/>
          <a:p>
            <a:r>
              <a:rPr lang="zh-CN" altLang="en-US"/>
              <a:t>提出</a:t>
            </a:r>
            <a:r>
              <a:rPr lang="zh-CN" altLang="en-US" sz="2800">
                <a:solidFill>
                  <a:srgbClr val="FF0000"/>
                </a:solidFill>
              </a:rPr>
              <a:t>团队精神</a:t>
            </a:r>
            <a:r>
              <a:rPr lang="zh-CN" altLang="en-US"/>
              <a:t>超参数（</a:t>
            </a:r>
            <a:r>
              <a:rPr lang="en-US" altLang="zh-CN"/>
              <a:t>0-1</a:t>
            </a:r>
            <a:r>
              <a:rPr lang="zh-CN" altLang="en-US"/>
              <a:t>）</a:t>
            </a:r>
            <a:endParaRPr lang="zh-CN" altLang="en-US"/>
          </a:p>
        </p:txBody>
      </p:sp>
      <p:sp>
        <p:nvSpPr>
          <p:cNvPr id="9" name="文本框 8"/>
          <p:cNvSpPr txBox="1"/>
          <p:nvPr/>
        </p:nvSpPr>
        <p:spPr>
          <a:xfrm>
            <a:off x="337820" y="1684655"/>
            <a:ext cx="4599940" cy="1198880"/>
          </a:xfrm>
          <a:prstGeom prst="rect">
            <a:avLst/>
          </a:prstGeom>
          <a:noFill/>
        </p:spPr>
        <p:txBody>
          <a:bodyPr wrap="square" rtlCol="0">
            <a:spAutoFit/>
          </a:bodyPr>
          <a:lstStyle/>
          <a:p>
            <a:r>
              <a:rPr lang="zh-CN" altLang="en-US" sz="2400"/>
              <a:t>决定了选手对与自身奖励函数和队友平均奖励函数的关注程度分配</a:t>
            </a:r>
            <a:endParaRPr lang="zh-CN" altLang="en-US" sz="2400"/>
          </a:p>
        </p:txBody>
      </p:sp>
      <p:sp>
        <p:nvSpPr>
          <p:cNvPr id="2" name="日期占位符 1"/>
          <p:cNvSpPr>
            <a:spLocks noGrp="1"/>
          </p:cNvSpPr>
          <p:nvPr>
            <p:ph type="dt" sz="half" idx="10"/>
          </p:nvPr>
        </p:nvSpPr>
        <p:spPr/>
        <p:txBody>
          <a:bodyPr/>
          <a:lstStyle/>
          <a:p>
            <a:fld id="{C273467F-FF27-41BB-832B-6FA902F6B9FC}"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sz="4800" dirty="0"/>
              <a:t>生成对抗网络</a:t>
            </a:r>
            <a:endParaRPr lang="zh-CN" altLang="en-US" sz="4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2209800" y="1143000"/>
            <a:ext cx="7620000" cy="5067300"/>
          </a:xfrm>
          <a:prstGeom prst="rect">
            <a:avLst/>
          </a:prstGeom>
        </p:spPr>
      </p:pic>
      <p:pic>
        <p:nvPicPr>
          <p:cNvPr id="4" name="图片 3"/>
          <p:cNvPicPr>
            <a:picLocks noChangeAspect="1"/>
          </p:cNvPicPr>
          <p:nvPr/>
        </p:nvPicPr>
        <p:blipFill>
          <a:blip r:embed="rId2"/>
          <a:stretch>
            <a:fillRect/>
          </a:stretch>
        </p:blipFill>
        <p:spPr>
          <a:xfrm>
            <a:off x="1008380" y="3175"/>
            <a:ext cx="10318115" cy="6852285"/>
          </a:xfrm>
          <a:prstGeom prst="rect">
            <a:avLst/>
          </a:prstGeom>
        </p:spPr>
      </p:pic>
      <p:sp>
        <p:nvSpPr>
          <p:cNvPr id="2" name="标题 1"/>
          <p:cNvSpPr>
            <a:spLocks noGrp="1"/>
          </p:cNvSpPr>
          <p:nvPr>
            <p:ph type="title"/>
          </p:nvPr>
        </p:nvSpPr>
        <p:spPr>
          <a:xfrm>
            <a:off x="1123907" y="3375"/>
            <a:ext cx="10852237" cy="648000"/>
          </a:xfrm>
        </p:spPr>
        <p:txBody>
          <a:bodyPr/>
          <a:lstStyle/>
          <a:p>
            <a:r>
              <a:rPr lang="en-US" altLang="zh-CN" dirty="0"/>
              <a:t>Deep Dream</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921510" y="-21590"/>
            <a:ext cx="9245600" cy="6901180"/>
          </a:xfrm>
          <a:prstGeom prst="rect">
            <a:avLst/>
          </a:prstGeom>
        </p:spPr>
      </p:pic>
      <p:sp>
        <p:nvSpPr>
          <p:cNvPr id="2" name="标题 1"/>
          <p:cNvSpPr>
            <a:spLocks noGrp="1"/>
          </p:cNvSpPr>
          <p:nvPr>
            <p:ph type="title"/>
          </p:nvPr>
        </p:nvSpPr>
        <p:spPr>
          <a:xfrm>
            <a:off x="241257" y="188795"/>
            <a:ext cx="10852237" cy="648000"/>
          </a:xfrm>
        </p:spPr>
        <p:txBody>
          <a:bodyPr/>
          <a:lstStyle/>
          <a:p>
            <a:r>
              <a:rPr lang="zh-CN" altLang="en-US" dirty="0"/>
              <a:t>画风迁移</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2"/>
          <p:cNvSpPr>
            <a:spLocks noGrp="1"/>
          </p:cNvSpPr>
          <p:nvPr>
            <p:ph type="title"/>
          </p:nvPr>
        </p:nvSpPr>
        <p:spPr>
          <a:xfrm>
            <a:off x="193632" y="82750"/>
            <a:ext cx="10852237" cy="648000"/>
          </a:xfrm>
        </p:spPr>
        <p:txBody>
          <a:bodyPr/>
          <a:lstStyle/>
          <a:p>
            <a:r>
              <a:rPr lang="zh-CN" altLang="en-US" dirty="0"/>
              <a:t>推荐课程</a:t>
            </a:r>
            <a:endParaRPr lang="zh-CN" altLang="en-US" dirty="0"/>
          </a:p>
        </p:txBody>
      </p:sp>
      <p:sp>
        <p:nvSpPr>
          <p:cNvPr id="4" name="内容占位符 3"/>
          <p:cNvSpPr>
            <a:spLocks noGrp="1"/>
          </p:cNvSpPr>
          <p:nvPr>
            <p:ph sz="quarter" idx="1"/>
          </p:nvPr>
        </p:nvSpPr>
        <p:spPr>
          <a:xfrm>
            <a:off x="503555" y="730250"/>
            <a:ext cx="10972800" cy="4937760"/>
          </a:xfrm>
        </p:spPr>
        <p:txBody>
          <a:bodyPr>
            <a:noAutofit/>
          </a:bodyPr>
          <a:lstStyle/>
          <a:p>
            <a:r>
              <a:rPr lang="zh-CN" altLang="en-US" sz="2800" dirty="0"/>
              <a:t>斯坦福大学</a:t>
            </a:r>
            <a:r>
              <a:rPr lang="en-US" altLang="zh-CN" sz="2800" dirty="0"/>
              <a:t>CS224d: Deep Learning for Natural Language Processing</a:t>
            </a:r>
            <a:endParaRPr lang="en-US" altLang="zh-CN" sz="2800" dirty="0"/>
          </a:p>
          <a:p>
            <a:pPr lvl="1"/>
            <a:r>
              <a:rPr lang="en-US" altLang="zh-CN" dirty="0"/>
              <a:t>http://cs224d.stanford.edu/</a:t>
            </a:r>
            <a:endParaRPr lang="en-US" altLang="zh-CN" dirty="0"/>
          </a:p>
          <a:p>
            <a:pPr lvl="1"/>
            <a:r>
              <a:rPr lang="en-US" altLang="zh-CN" dirty="0"/>
              <a:t>Richard </a:t>
            </a:r>
            <a:r>
              <a:rPr lang="en-US" altLang="zh-CN" dirty="0" err="1"/>
              <a:t>Socher</a:t>
            </a:r>
            <a:r>
              <a:rPr lang="en-US" altLang="zh-CN" dirty="0"/>
              <a:t> </a:t>
            </a:r>
            <a:r>
              <a:rPr lang="zh-CN" altLang="en-US" dirty="0"/>
              <a:t>主要讲解自然语言处理领域的各种深度学习模型</a:t>
            </a:r>
            <a:endParaRPr lang="zh-CN" altLang="en-US" dirty="0"/>
          </a:p>
          <a:p>
            <a:r>
              <a:rPr lang="zh-CN" altLang="en-US" sz="2800" dirty="0"/>
              <a:t>斯坦福大学</a:t>
            </a:r>
            <a:r>
              <a:rPr lang="en-US" altLang="zh-CN" sz="2800" dirty="0"/>
              <a:t>CS231n: Convolutional Neural Networks for Visual Recognition</a:t>
            </a:r>
            <a:endParaRPr lang="en-US" altLang="zh-CN" sz="2800" dirty="0"/>
          </a:p>
          <a:p>
            <a:pPr lvl="1"/>
            <a:r>
              <a:rPr lang="en-US" altLang="zh-CN" dirty="0"/>
              <a:t>http://cs231n.stanford.edu/</a:t>
            </a:r>
            <a:endParaRPr lang="en-US" altLang="zh-CN" dirty="0"/>
          </a:p>
          <a:p>
            <a:pPr lvl="1"/>
            <a:r>
              <a:rPr lang="en-US" altLang="zh-CN" dirty="0" err="1"/>
              <a:t>Fei-Fei</a:t>
            </a:r>
            <a:r>
              <a:rPr lang="en-US" altLang="zh-CN" dirty="0"/>
              <a:t> Li Andrej </a:t>
            </a:r>
            <a:r>
              <a:rPr lang="en-US" altLang="zh-CN" dirty="0" err="1"/>
              <a:t>Karpathy</a:t>
            </a:r>
            <a:r>
              <a:rPr lang="en-US" altLang="zh-CN" dirty="0"/>
              <a:t> </a:t>
            </a:r>
            <a:r>
              <a:rPr lang="zh-CN" altLang="en-US" dirty="0"/>
              <a:t>主要讲解</a:t>
            </a:r>
            <a:r>
              <a:rPr lang="en-US" altLang="zh-CN" dirty="0"/>
              <a:t>CNN</a:t>
            </a:r>
            <a:r>
              <a:rPr lang="zh-CN" altLang="en-US" dirty="0"/>
              <a:t>、</a:t>
            </a:r>
            <a:r>
              <a:rPr lang="en-US" altLang="zh-CN" dirty="0"/>
              <a:t>RNN</a:t>
            </a:r>
            <a:r>
              <a:rPr lang="zh-CN" altLang="en-US" dirty="0"/>
              <a:t>在图像领域的应用</a:t>
            </a:r>
            <a:endParaRPr lang="en-US" altLang="zh-CN" dirty="0"/>
          </a:p>
          <a:p>
            <a:r>
              <a:rPr lang="zh-CN" altLang="en-US" sz="2800" dirty="0"/>
              <a:t>加州大学伯克利分校 </a:t>
            </a:r>
            <a:r>
              <a:rPr lang="en-US" altLang="zh-CN" sz="2800" dirty="0"/>
              <a:t>CS 294: Deep Reinforcement Learning</a:t>
            </a:r>
            <a:endParaRPr lang="en-US" altLang="zh-CN" sz="2800" dirty="0"/>
          </a:p>
          <a:p>
            <a:pPr lvl="1"/>
            <a:r>
              <a:rPr lang="en-US" altLang="zh-CN" dirty="0"/>
              <a:t>http://rail.eecs.berkeley.edu/deeprlcourse/</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31427" y="146885"/>
            <a:ext cx="10852237" cy="648000"/>
          </a:xfrm>
        </p:spPr>
        <p:txBody>
          <a:bodyPr/>
          <a:lstStyle/>
          <a:p>
            <a:r>
              <a:rPr lang="zh-CN" altLang="en-US" dirty="0"/>
              <a:t>推荐材料</a:t>
            </a:r>
            <a:endParaRPr lang="zh-CN" altLang="en-US" dirty="0"/>
          </a:p>
        </p:txBody>
      </p:sp>
      <p:sp>
        <p:nvSpPr>
          <p:cNvPr id="3" name="内容占位符 2"/>
          <p:cNvSpPr>
            <a:spLocks noGrp="1"/>
          </p:cNvSpPr>
          <p:nvPr>
            <p:ph sz="quarter" idx="1"/>
          </p:nvPr>
        </p:nvSpPr>
        <p:spPr>
          <a:xfrm>
            <a:off x="331470" y="889000"/>
            <a:ext cx="11409680" cy="5733415"/>
          </a:xfrm>
        </p:spPr>
        <p:txBody>
          <a:bodyPr>
            <a:normAutofit fontScale="97500"/>
          </a:bodyPr>
          <a:lstStyle/>
          <a:p>
            <a:r>
              <a:rPr lang="zh-CN" altLang="en-US" sz="3200" dirty="0"/>
              <a:t>林轩田</a:t>
            </a:r>
            <a:r>
              <a:rPr lang="en-US" altLang="zh-CN" sz="3200" dirty="0"/>
              <a:t>《</a:t>
            </a:r>
            <a:r>
              <a:rPr lang="zh-CN" altLang="en-US" sz="3200" dirty="0"/>
              <a:t>机器学习基石</a:t>
            </a:r>
            <a:r>
              <a:rPr lang="en-US" altLang="zh-CN" sz="3200" dirty="0"/>
              <a:t>》《</a:t>
            </a:r>
            <a:r>
              <a:rPr lang="zh-CN" altLang="en-US" sz="3200" dirty="0"/>
              <a:t>机器学习技法</a:t>
            </a:r>
            <a:r>
              <a:rPr lang="en-US" altLang="zh-CN" sz="3200" dirty="0"/>
              <a:t>》</a:t>
            </a:r>
            <a:endParaRPr lang="en-US" altLang="zh-CN" sz="3200" dirty="0"/>
          </a:p>
          <a:p>
            <a:pPr lvl="1"/>
            <a:r>
              <a:rPr lang="en-US" altLang="zh-CN" sz="3200" dirty="0"/>
              <a:t>https://www.csie.ntu.edu.tw/~htlin/mooc/</a:t>
            </a:r>
            <a:endParaRPr lang="en-US" altLang="zh-CN" sz="3200" dirty="0"/>
          </a:p>
          <a:p>
            <a:r>
              <a:rPr lang="zh-CN" altLang="en-US" sz="3200" dirty="0"/>
              <a:t>李宏毅</a:t>
            </a:r>
            <a:r>
              <a:rPr lang="en-US" altLang="zh-CN" sz="3200" dirty="0"/>
              <a:t>《1</a:t>
            </a:r>
            <a:r>
              <a:rPr lang="zh-CN" altLang="en-US" sz="3200" dirty="0"/>
              <a:t>天搞懂深度学习</a:t>
            </a:r>
            <a:r>
              <a:rPr lang="en-US" altLang="zh-CN" sz="3200" dirty="0"/>
              <a:t>》</a:t>
            </a:r>
            <a:endParaRPr lang="en-US" altLang="zh-CN" sz="3200" dirty="0"/>
          </a:p>
          <a:p>
            <a:pPr lvl="1"/>
            <a:r>
              <a:rPr lang="en-US" altLang="zh-CN" sz="3200" dirty="0"/>
              <a:t>http://speech.ee.ntu.edu.tw/~tlkagk/slide/Tutorial_HYLee_Deep.pptx</a:t>
            </a:r>
            <a:endParaRPr lang="en-US" altLang="zh-CN" sz="3200" dirty="0"/>
          </a:p>
          <a:p>
            <a:r>
              <a:rPr lang="zh-CN" altLang="en-US" sz="3200" dirty="0"/>
              <a:t>李宏毅</a:t>
            </a:r>
            <a:r>
              <a:rPr lang="en-US" altLang="zh-CN" sz="3200" dirty="0"/>
              <a:t>《Generative Adversarial Network (GAN)》</a:t>
            </a:r>
            <a:endParaRPr lang="en-US" altLang="zh-CN" sz="3200" dirty="0"/>
          </a:p>
          <a:p>
            <a:pPr lvl="1"/>
            <a:r>
              <a:rPr lang="en-US" altLang="zh-CN" sz="3200" dirty="0"/>
              <a:t>http://speech.ee.ntu.edu.tw/~tlkagk/slide/Tutorial_HYLee_GAN.pptx</a:t>
            </a:r>
            <a:endParaRPr lang="en-US" altLang="zh-CN" sz="3200" dirty="0"/>
          </a:p>
          <a:p>
            <a:endParaRPr lang="en-US" altLang="zh-CN" dirty="0"/>
          </a:p>
          <a:p>
            <a:endParaRPr lang="en-US" altLang="zh-CN" dirty="0"/>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a:t>Something interesting</a:t>
            </a:r>
            <a:endParaRPr lang="zh-CN" altLang="en-US" sz="4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noChangeArrowheads="1"/>
          </p:cNvSpPr>
          <p:nvPr/>
        </p:nvSpPr>
        <p:spPr bwMode="auto">
          <a:xfrm>
            <a:off x="1981200" y="81640"/>
            <a:ext cx="8229600" cy="857250"/>
          </a:xfrm>
          <a:prstGeom prst="rect">
            <a:avLst/>
          </a:prstGeom>
          <a:noFill/>
          <a:ln>
            <a:noFill/>
          </a:ln>
          <a:effectLst/>
        </p:spPr>
        <p:txBody>
          <a:bodyPr vert="horz" wrap="square" lIns="68580" tIns="34290" rIns="68580" bIns="34290" numCol="1" anchor="b" anchorCtr="0" compatLnSpc="1"/>
          <a:lstStyle>
            <a:lvl1pPr algn="ctr" rtl="0" eaLnBrk="1" fontAlgn="base" hangingPunct="1">
              <a:spcBef>
                <a:spcPct val="0"/>
              </a:spcBef>
              <a:spcAft>
                <a:spcPct val="0"/>
              </a:spcAft>
              <a:defRPr sz="2400">
                <a:solidFill>
                  <a:schemeClr val="tx1"/>
                </a:solidFill>
                <a:latin typeface="+mj-lt"/>
                <a:ea typeface="+mj-ea"/>
                <a:cs typeface="+mj-cs"/>
              </a:defRPr>
            </a:lvl1pPr>
            <a:lvl2pPr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5pPr>
            <a:lvl6pPr marL="342900"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685800"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028700"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371600" algn="ctr" rtl="0" eaLnBrk="1" fontAlgn="base" hangingPunct="1">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r>
              <a:rPr lang="en-US" altLang="zh-CN" sz="3200" b="1" kern="0" dirty="0">
                <a:latin typeface="Times New Roman" panose="02020603050405020304" pitchFamily="18" charset="0"/>
                <a:cs typeface="Times New Roman" panose="02020603050405020304" pitchFamily="18" charset="0"/>
              </a:rPr>
              <a:t>the Influential between AI &amp; Security</a:t>
            </a:r>
            <a:endParaRPr lang="en-US" altLang="zh-CN" sz="3200" b="1" kern="0" dirty="0">
              <a:latin typeface="Times New Roman" panose="02020603050405020304" pitchFamily="18" charset="0"/>
              <a:cs typeface="Times New Roman" panose="02020603050405020304" pitchFamily="18" charset="0"/>
            </a:endParaRPr>
          </a:p>
        </p:txBody>
      </p:sp>
      <p:sp>
        <p:nvSpPr>
          <p:cNvPr id="7" name="内容占位符 2"/>
          <p:cNvSpPr txBox="1">
            <a:spLocks noChangeArrowheads="1"/>
          </p:cNvSpPr>
          <p:nvPr/>
        </p:nvSpPr>
        <p:spPr bwMode="auto">
          <a:xfrm>
            <a:off x="2530508" y="1582118"/>
            <a:ext cx="8229600" cy="3394472"/>
          </a:xfrm>
          <a:prstGeom prst="rect">
            <a:avLst/>
          </a:prstGeom>
          <a:noFill/>
          <a:ln>
            <a:noFill/>
          </a:ln>
          <a:effectLst/>
        </p:spPr>
        <p:txBody>
          <a:bodyPr vert="horz" wrap="square" lIns="68580" tIns="34290" rIns="68580" bIns="34290" numCol="1" anchor="t" anchorCtr="0" compatLnSpc="1"/>
          <a:lstStyle>
            <a:lvl1pPr marL="335915" indent="-335915" algn="l" rtl="0" eaLnBrk="1" fontAlgn="base" hangingPunct="1">
              <a:spcBef>
                <a:spcPct val="20000"/>
              </a:spcBef>
              <a:spcAft>
                <a:spcPct val="0"/>
              </a:spcAft>
              <a:buClr>
                <a:schemeClr val="accent1"/>
              </a:buClr>
              <a:buSzPct val="70000"/>
              <a:buFont typeface="Wingdings" panose="05000000000000000000" pitchFamily="2" charset="2"/>
              <a:buChar char="n"/>
              <a:defRPr sz="2100">
                <a:solidFill>
                  <a:schemeClr val="tx1"/>
                </a:solidFill>
                <a:latin typeface="+mn-lt"/>
                <a:ea typeface="+mn-ea"/>
                <a:cs typeface="+mn-cs"/>
              </a:defRPr>
            </a:lvl1pPr>
            <a:lvl2pPr marL="666750" indent="-329565" algn="l" rtl="0" eaLnBrk="1" fontAlgn="base" hangingPunct="1">
              <a:spcBef>
                <a:spcPct val="20000"/>
              </a:spcBef>
              <a:spcAft>
                <a:spcPct val="0"/>
              </a:spcAft>
              <a:buClr>
                <a:schemeClr val="hlink"/>
              </a:buClr>
              <a:buSzPct val="65000"/>
              <a:buFont typeface="Wingdings" panose="05000000000000000000" pitchFamily="2" charset="2"/>
              <a:buChar char="¡"/>
              <a:defRPr sz="1800">
                <a:solidFill>
                  <a:schemeClr val="tx1"/>
                </a:solidFill>
                <a:latin typeface="+mn-lt"/>
                <a:ea typeface="+mn-ea"/>
              </a:defRPr>
            </a:lvl2pPr>
            <a:lvl3pPr marL="970280" indent="-302260" algn="l" rtl="0" eaLnBrk="1" fontAlgn="base" hangingPunct="1">
              <a:spcBef>
                <a:spcPct val="20000"/>
              </a:spcBef>
              <a:spcAft>
                <a:spcPct val="0"/>
              </a:spcAft>
              <a:buClr>
                <a:schemeClr val="accent1"/>
              </a:buClr>
              <a:buSzPct val="70000"/>
              <a:buFont typeface="Wingdings" panose="05000000000000000000" pitchFamily="2" charset="2"/>
              <a:buChar char="n"/>
              <a:defRPr sz="1500">
                <a:solidFill>
                  <a:schemeClr val="tx1"/>
                </a:solidFill>
                <a:latin typeface="+mn-lt"/>
                <a:ea typeface="+mn-ea"/>
              </a:defRPr>
            </a:lvl3pPr>
            <a:lvl4pPr marL="1261110" indent="-289560" algn="l" rtl="0" eaLnBrk="1" fontAlgn="base" hangingPunct="1">
              <a:spcBef>
                <a:spcPct val="20000"/>
              </a:spcBef>
              <a:spcAft>
                <a:spcPct val="0"/>
              </a:spcAft>
              <a:buClr>
                <a:schemeClr val="hlink"/>
              </a:buClr>
              <a:buSzPct val="75000"/>
              <a:buFont typeface="Wingdings" panose="05000000000000000000" pitchFamily="2" charset="2"/>
              <a:buChar char="¡"/>
              <a:defRPr>
                <a:solidFill>
                  <a:schemeClr val="tx1"/>
                </a:solidFill>
                <a:latin typeface="+mn-lt"/>
                <a:ea typeface="+mn-ea"/>
              </a:defRPr>
            </a:lvl4pPr>
            <a:lvl5pPr marL="1552575" indent="-290830" algn="l" rtl="0" eaLnBrk="1" fontAlgn="base" hangingPunct="1">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5pPr>
            <a:lvl6pPr marL="1895475" indent="-290830" algn="l" rtl="0" eaLnBrk="1" fontAlgn="base" hangingPunct="1">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6pPr>
            <a:lvl7pPr marL="2238375" indent="-290830" algn="l" rtl="0" eaLnBrk="1" fontAlgn="base" hangingPunct="1">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7pPr>
            <a:lvl8pPr marL="2581275" indent="-290830" algn="l" rtl="0" eaLnBrk="1" fontAlgn="base" hangingPunct="1">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8pPr>
            <a:lvl9pPr marL="2924175" indent="-290830" algn="l" rtl="0" eaLnBrk="1" fontAlgn="base" hangingPunct="1">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9pPr>
          </a:lstStyle>
          <a:p>
            <a:pPr marL="228600" indent="-228600" fontAlgn="auto">
              <a:lnSpc>
                <a:spcPct val="130000"/>
              </a:lnSpc>
              <a:spcBef>
                <a:spcPts val="0"/>
              </a:spcBef>
              <a:spcAft>
                <a:spcPts val="1000"/>
              </a:spcAft>
              <a:buFont typeface="Arial" panose="020B0604020202020204" pitchFamily="34" charset="0"/>
              <a:buChar char="•"/>
            </a:pPr>
            <a:r>
              <a:rPr lang="en-US" altLang="zh-CN" sz="2800" spc="150" noProof="1">
                <a:latin typeface="华文楷体" panose="02010600040101010101" pitchFamily="2" charset="-122"/>
                <a:ea typeface="华文楷体" panose="02010600040101010101" pitchFamily="2" charset="-122"/>
              </a:rPr>
              <a:t>AI helps the development of security field</a:t>
            </a:r>
            <a:endParaRPr lang="en-US" altLang="zh-CN" sz="2800" spc="150" noProof="1">
              <a:latin typeface="华文楷体" panose="02010600040101010101" pitchFamily="2" charset="-122"/>
              <a:ea typeface="华文楷体" panose="02010600040101010101" pitchFamily="2" charset="-122"/>
            </a:endParaRPr>
          </a:p>
          <a:p>
            <a:pPr marL="228600" indent="-228600" fontAlgn="auto">
              <a:lnSpc>
                <a:spcPct val="130000"/>
              </a:lnSpc>
              <a:spcBef>
                <a:spcPts val="0"/>
              </a:spcBef>
              <a:spcAft>
                <a:spcPts val="1000"/>
              </a:spcAft>
              <a:buFont typeface="Arial" panose="020B0604020202020204" pitchFamily="34" charset="0"/>
              <a:buChar char="•"/>
            </a:pPr>
            <a:r>
              <a:rPr lang="en-US" altLang="zh-CN" sz="2800" spc="150" noProof="1">
                <a:latin typeface="华文楷体" panose="02010600040101010101" pitchFamily="2" charset="-122"/>
                <a:ea typeface="华文楷体" panose="02010600040101010101" pitchFamily="2" charset="-122"/>
              </a:rPr>
              <a:t>Al itself also has some security problems</a:t>
            </a:r>
            <a:endParaRPr lang="en-US" altLang="zh-CN" sz="2800" spc="150" noProof="1">
              <a:latin typeface="华文楷体" panose="02010600040101010101" pitchFamily="2" charset="-122"/>
              <a:ea typeface="华文楷体" panose="02010600040101010101" pitchFamily="2" charset="-122"/>
            </a:endParaRPr>
          </a:p>
          <a:p>
            <a:endParaRPr lang="en-US" altLang="zh-CN" sz="1575" kern="0" noProof="1"/>
          </a:p>
          <a:p>
            <a:endParaRPr lang="en-US" altLang="zh-CN" sz="1575" kern="0" noProof="1"/>
          </a:p>
        </p:txBody>
      </p:sp>
      <p:sp>
        <p:nvSpPr>
          <p:cNvPr id="8" name="矩形 7"/>
          <p:cNvSpPr/>
          <p:nvPr/>
        </p:nvSpPr>
        <p:spPr>
          <a:xfrm>
            <a:off x="5752115" y="3156668"/>
            <a:ext cx="893193" cy="923330"/>
          </a:xfrm>
          <a:prstGeom prst="rect">
            <a:avLst/>
          </a:prstGeom>
          <a:noFill/>
          <a:ln>
            <a:noFill/>
          </a:ln>
        </p:spPr>
        <p:txBody>
          <a:bodyPr wrap="none">
            <a:spAutoFit/>
          </a:bodyPr>
          <a:lstStyle/>
          <a:p>
            <a:pPr algn="ctr" fontAlgn="base">
              <a:spcBef>
                <a:spcPct val="0"/>
              </a:spcBef>
              <a:spcAft>
                <a:spcPct val="0"/>
              </a:spcAft>
              <a:defRPr/>
            </a:pPr>
            <a:r>
              <a:rPr lang="en-US" altLang="zh-CN" sz="5400" b="1" noProof="1">
                <a:ln w="9525">
                  <a:solidFill>
                    <a:srgbClr val="FFFFFF"/>
                  </a:solidFill>
                  <a:prstDash val="solid"/>
                </a:ln>
                <a:solidFill>
                  <a:srgbClr val="000000"/>
                </a:solidFill>
                <a:effectLst>
                  <a:outerShdw blurRad="12700" dist="38100" dir="2700000" algn="tl" rotWithShape="0">
                    <a:srgbClr val="FFFFFF">
                      <a:lumMod val="50000"/>
                    </a:srgbClr>
                  </a:outerShdw>
                </a:effectLst>
                <a:latin typeface="Aharoni" panose="02010803020104030203" pitchFamily="2" charset="-79"/>
                <a:ea typeface="宋体" panose="02010600030101010101" pitchFamily="2" charset="-122"/>
                <a:cs typeface="Aharoni" panose="02010803020104030203" pitchFamily="2" charset="-79"/>
                <a:sym typeface="+mn-ea"/>
              </a:rPr>
              <a:t>AI</a:t>
            </a:r>
            <a:endParaRPr lang="en-US" altLang="zh-CN" sz="5400" b="1" noProof="1">
              <a:ln w="9525">
                <a:solidFill>
                  <a:srgbClr val="FFFFFF"/>
                </a:solidFill>
                <a:prstDash val="solid"/>
              </a:ln>
              <a:solidFill>
                <a:srgbClr val="000000"/>
              </a:solidFill>
              <a:effectLst>
                <a:outerShdw blurRad="12700" dist="38100" dir="2700000" algn="tl" rotWithShape="0">
                  <a:srgbClr val="FFFFFF">
                    <a:lumMod val="50000"/>
                  </a:srgbClr>
                </a:outerShdw>
              </a:effectLst>
              <a:latin typeface="Aharoni" panose="02010803020104030203" pitchFamily="2" charset="-79"/>
              <a:ea typeface="宋体" panose="02010600030101010101" pitchFamily="2" charset="-122"/>
              <a:cs typeface="Aharoni" panose="02010803020104030203" pitchFamily="2" charset="-79"/>
              <a:sym typeface="+mn-ea"/>
            </a:endParaRPr>
          </a:p>
        </p:txBody>
      </p:sp>
      <p:sp>
        <p:nvSpPr>
          <p:cNvPr id="9" name="矩形 8"/>
          <p:cNvSpPr/>
          <p:nvPr/>
        </p:nvSpPr>
        <p:spPr>
          <a:xfrm>
            <a:off x="4940194" y="4554977"/>
            <a:ext cx="2517035" cy="830997"/>
          </a:xfrm>
          <a:prstGeom prst="rect">
            <a:avLst/>
          </a:prstGeom>
          <a:noFill/>
          <a:ln>
            <a:noFill/>
          </a:ln>
        </p:spPr>
        <p:txBody>
          <a:bodyPr wrap="none">
            <a:spAutoFit/>
          </a:bodyPr>
          <a:lstStyle/>
          <a:p>
            <a:pPr algn="ctr" fontAlgn="base">
              <a:spcBef>
                <a:spcPct val="0"/>
              </a:spcBef>
              <a:spcAft>
                <a:spcPct val="0"/>
              </a:spcAft>
              <a:defRPr/>
            </a:pPr>
            <a:r>
              <a:rPr lang="en-US" altLang="zh-CN" sz="4800" b="1" noProof="1">
                <a:ln w="9525">
                  <a:solidFill>
                    <a:srgbClr val="FFFFFF"/>
                  </a:solidFill>
                  <a:prstDash val="solid"/>
                </a:ln>
                <a:solidFill>
                  <a:srgbClr val="000000"/>
                </a:solidFill>
                <a:effectLst>
                  <a:outerShdw blurRad="12700" dist="38100" dir="2700000" algn="tl" rotWithShape="0">
                    <a:srgbClr val="FFFFFF">
                      <a:lumMod val="50000"/>
                    </a:srgbClr>
                  </a:outerShdw>
                </a:effectLst>
                <a:latin typeface="Aharoni" panose="02010803020104030203" pitchFamily="2" charset="-79"/>
                <a:ea typeface="宋体" panose="02010600030101010101" pitchFamily="2" charset="-122"/>
                <a:cs typeface="Aharoni" panose="02010803020104030203" pitchFamily="2" charset="-79"/>
                <a:sym typeface="+mn-ea"/>
              </a:rPr>
              <a:t>Security</a:t>
            </a:r>
            <a:endParaRPr lang="en-US" altLang="zh-CN" sz="4800" b="1" noProof="1">
              <a:ln w="9525">
                <a:solidFill>
                  <a:srgbClr val="FFFFFF"/>
                </a:solidFill>
                <a:prstDash val="solid"/>
              </a:ln>
              <a:solidFill>
                <a:srgbClr val="000000"/>
              </a:solidFill>
              <a:effectLst>
                <a:outerShdw blurRad="12700" dist="38100" dir="2700000" algn="tl" rotWithShape="0">
                  <a:srgbClr val="FFFFFF">
                    <a:lumMod val="50000"/>
                  </a:srgbClr>
                </a:outerShdw>
              </a:effectLst>
              <a:latin typeface="Aharoni" panose="02010803020104030203" pitchFamily="2" charset="-79"/>
              <a:ea typeface="宋体" panose="02010600030101010101" pitchFamily="2" charset="-122"/>
              <a:cs typeface="Aharoni" panose="02010803020104030203" pitchFamily="2" charset="-79"/>
              <a:sym typeface="+mn-ea"/>
            </a:endParaRPr>
          </a:p>
        </p:txBody>
      </p:sp>
      <p:sp>
        <p:nvSpPr>
          <p:cNvPr id="10" name="左弧形箭头 5"/>
          <p:cNvSpPr/>
          <p:nvPr/>
        </p:nvSpPr>
        <p:spPr>
          <a:xfrm>
            <a:off x="3712915" y="3385169"/>
            <a:ext cx="1134665" cy="18907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noProof="1">
              <a:solidFill>
                <a:srgbClr val="000000"/>
              </a:solidFill>
              <a:latin typeface="Arial" panose="020B0604020202020204"/>
              <a:ea typeface="宋体" panose="02010600030101010101" pitchFamily="2" charset="-122"/>
            </a:endParaRPr>
          </a:p>
        </p:txBody>
      </p:sp>
      <p:sp>
        <p:nvSpPr>
          <p:cNvPr id="11" name="左弧形箭头 6"/>
          <p:cNvSpPr/>
          <p:nvPr/>
        </p:nvSpPr>
        <p:spPr>
          <a:xfrm rot="10800000">
            <a:off x="7549844" y="3246916"/>
            <a:ext cx="1133475" cy="189071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350" noProof="1">
              <a:solidFill>
                <a:srgbClr val="000000"/>
              </a:solidFill>
              <a:latin typeface="Arial" panose="020B0604020202020204"/>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1"/>
          <p:cNvSpPr>
            <a:spLocks noGrp="1" noChangeArrowheads="1"/>
          </p:cNvSpPr>
          <p:nvPr>
            <p:ph type="title"/>
          </p:nvPr>
        </p:nvSpPr>
        <p:spPr/>
        <p:txBody>
          <a:bodyPr/>
          <a:lstStyle/>
          <a:p>
            <a:pPr eaLnBrk="1" hangingPunct="1"/>
            <a:r>
              <a:rPr lang="en-US" altLang="zh-CN"/>
              <a:t>the platform of the application</a:t>
            </a:r>
            <a:endParaRPr lang="en-US" altLang="zh-CN"/>
          </a:p>
        </p:txBody>
      </p:sp>
      <p:sp>
        <p:nvSpPr>
          <p:cNvPr id="2" name="内容占位符 2"/>
          <p:cNvSpPr>
            <a:spLocks noGrp="1" noChangeArrowheads="1"/>
          </p:cNvSpPr>
          <p:nvPr>
            <p:ph idx="1"/>
          </p:nvPr>
        </p:nvSpPr>
        <p:spPr/>
        <p:txBody>
          <a:bodyPr/>
          <a:lstStyle/>
          <a:p>
            <a:pPr>
              <a:defRPr/>
            </a:pPr>
            <a:r>
              <a:rPr lang="en-US" altLang="zh-CN" sz="2800" dirty="0">
                <a:solidFill>
                  <a:schemeClr val="tx1"/>
                </a:solidFill>
                <a:latin typeface="华文楷体" panose="02010600040101010101" pitchFamily="2" charset="-122"/>
                <a:ea typeface="华文楷体" panose="02010600040101010101" pitchFamily="2" charset="-122"/>
              </a:rPr>
              <a:t>Firmware of IOT things</a:t>
            </a:r>
            <a:endParaRPr lang="en-US" altLang="zh-CN" sz="2800" dirty="0">
              <a:solidFill>
                <a:schemeClr val="tx1"/>
              </a:solidFill>
              <a:latin typeface="华文楷体" panose="02010600040101010101" pitchFamily="2" charset="-122"/>
              <a:ea typeface="华文楷体" panose="02010600040101010101" pitchFamily="2" charset="-122"/>
            </a:endParaRPr>
          </a:p>
          <a:p>
            <a:pPr>
              <a:defRPr/>
            </a:pPr>
            <a:r>
              <a:rPr lang="en-US" altLang="zh-CN" sz="2800" dirty="0">
                <a:solidFill>
                  <a:schemeClr val="tx1"/>
                </a:solidFill>
                <a:latin typeface="华文楷体" panose="02010600040101010101" pitchFamily="2" charset="-122"/>
                <a:ea typeface="华文楷体" panose="02010600040101010101" pitchFamily="2" charset="-122"/>
              </a:rPr>
              <a:t>    (embedded network)</a:t>
            </a:r>
            <a:endParaRPr lang="en-US" altLang="zh-CN" sz="2800" dirty="0">
              <a:solidFill>
                <a:schemeClr val="tx1"/>
              </a:solidFill>
              <a:latin typeface="华文楷体" panose="02010600040101010101" pitchFamily="2" charset="-122"/>
              <a:ea typeface="华文楷体" panose="02010600040101010101" pitchFamily="2" charset="-122"/>
            </a:endParaRPr>
          </a:p>
          <a:p>
            <a:pPr>
              <a:defRPr/>
            </a:pPr>
            <a:r>
              <a:rPr lang="en-US" altLang="zh-CN" sz="2800" dirty="0">
                <a:solidFill>
                  <a:schemeClr val="tx1"/>
                </a:solidFill>
                <a:latin typeface="华文楷体" panose="02010600040101010101" pitchFamily="2" charset="-122"/>
                <a:ea typeface="华文楷体" panose="02010600040101010101" pitchFamily="2" charset="-122"/>
              </a:rPr>
              <a:t>DL for vulnerability detections</a:t>
            </a:r>
            <a:endParaRPr lang="en-US" altLang="zh-CN" sz="2800" dirty="0">
              <a:solidFill>
                <a:schemeClr val="tx1"/>
              </a:solidFill>
              <a:latin typeface="华文楷体" panose="02010600040101010101" pitchFamily="2" charset="-122"/>
              <a:ea typeface="华文楷体" panose="02010600040101010101" pitchFamily="2" charset="-122"/>
            </a:endParaRPr>
          </a:p>
          <a:p>
            <a:pPr>
              <a:defRPr/>
            </a:pPr>
            <a:r>
              <a:rPr lang="en-US" altLang="zh-CN" sz="2800" dirty="0">
                <a:solidFill>
                  <a:schemeClr val="tx1"/>
                </a:solidFill>
                <a:latin typeface="华文楷体" panose="02010600040101010101" pitchFamily="2" charset="-122"/>
                <a:ea typeface="华文楷体" panose="02010600040101010101" pitchFamily="2" charset="-122"/>
              </a:rPr>
              <a:t>(how to use code graph to diff the firmware with the vulnerabilities which has been found, in order to get the same semantic points between each other)</a:t>
            </a:r>
            <a:endParaRPr lang="en-US" altLang="zh-CN" sz="2800" dirty="0">
              <a:solidFill>
                <a:schemeClr val="tx1"/>
              </a:solidFill>
              <a:latin typeface="华文楷体" panose="02010600040101010101" pitchFamily="2" charset="-122"/>
              <a:ea typeface="华文楷体" panose="02010600040101010101" pitchFamily="2" charset="-122"/>
            </a:endParaRPr>
          </a:p>
          <a:p>
            <a:pPr eaLnBrk="1" hangingPunct="1">
              <a:defRPr/>
            </a:pPr>
            <a:endParaRPr lang="en-US" altLang="zh-CN" i="1" dirty="0"/>
          </a:p>
          <a:p>
            <a:pPr eaLnBrk="1" hangingPunct="1">
              <a:defRPr/>
            </a:pPr>
            <a:endParaRPr lang="en-US" altLang="zh-CN"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noChangeArrowheads="1"/>
          </p:cNvSpPr>
          <p:nvPr>
            <p:ph type="title"/>
          </p:nvPr>
        </p:nvSpPr>
        <p:spPr/>
        <p:txBody>
          <a:bodyPr/>
          <a:lstStyle/>
          <a:p>
            <a:pPr eaLnBrk="1" hangingPunct="1"/>
            <a:r>
              <a:rPr lang="en-US" altLang="zh-CN"/>
              <a:t>AI influence the security</a:t>
            </a:r>
            <a:endParaRPr lang="en-US" altLang="zh-CN"/>
          </a:p>
        </p:txBody>
      </p:sp>
      <p:sp>
        <p:nvSpPr>
          <p:cNvPr id="8194" name="内容占位符 2"/>
          <p:cNvSpPr>
            <a:spLocks noGrp="1" noChangeArrowheads="1"/>
          </p:cNvSpPr>
          <p:nvPr>
            <p:ph idx="1"/>
          </p:nvPr>
        </p:nvSpPr>
        <p:spPr/>
        <p:txBody>
          <a:bodyPr/>
          <a:lstStyle/>
          <a:p>
            <a:r>
              <a:rPr lang="en-US" altLang="zh-CN" sz="2800" dirty="0">
                <a:solidFill>
                  <a:schemeClr val="tx1"/>
                </a:solidFill>
                <a:latin typeface="华文楷体" panose="02010600040101010101" pitchFamily="2" charset="-122"/>
                <a:ea typeface="华文楷体" panose="02010600040101010101" pitchFamily="2" charset="-122"/>
              </a:rPr>
              <a:t>Use AI to develop the security</a:t>
            </a:r>
            <a:endParaRPr lang="en-US" altLang="zh-CN" sz="2800" dirty="0">
              <a:solidFill>
                <a:schemeClr val="tx1"/>
              </a:solidFill>
              <a:latin typeface="华文楷体" panose="02010600040101010101" pitchFamily="2" charset="-122"/>
              <a:ea typeface="华文楷体" panose="02010600040101010101" pitchFamily="2" charset="-122"/>
            </a:endParaRPr>
          </a:p>
          <a:p>
            <a:r>
              <a:rPr lang="en-US" altLang="zh-CN" sz="2800" dirty="0">
                <a:solidFill>
                  <a:schemeClr val="tx1"/>
                </a:solidFill>
                <a:latin typeface="华文楷体" panose="02010600040101010101" pitchFamily="2" charset="-122"/>
                <a:ea typeface="华文楷体" panose="02010600040101010101" pitchFamily="2" charset="-122"/>
              </a:rPr>
              <a:t>for instance, auto patching &amp; </a:t>
            </a:r>
            <a:r>
              <a:rPr lang="en-US" altLang="zh-CN" sz="2800" dirty="0" err="1">
                <a:solidFill>
                  <a:schemeClr val="tx1"/>
                </a:solidFill>
                <a:latin typeface="华文楷体" panose="02010600040101010101" pitchFamily="2" charset="-122"/>
                <a:ea typeface="华文楷体" panose="02010600040101010101" pitchFamily="2" charset="-122"/>
              </a:rPr>
              <a:t>dectection</a:t>
            </a:r>
            <a:r>
              <a:rPr lang="en-US" altLang="zh-CN" sz="2800" dirty="0">
                <a:solidFill>
                  <a:schemeClr val="tx1"/>
                </a:solidFill>
                <a:latin typeface="华文楷体" panose="02010600040101010101" pitchFamily="2" charset="-122"/>
                <a:ea typeface="华文楷体" panose="02010600040101010101" pitchFamily="2" charset="-122"/>
              </a:rPr>
              <a:t>, auto analysis &amp; defense, auto verification of software security.</a:t>
            </a:r>
            <a:endParaRPr lang="en-US" altLang="zh-CN" sz="2800" dirty="0">
              <a:solidFill>
                <a:schemeClr val="tx1"/>
              </a:solidFill>
              <a:latin typeface="华文楷体" panose="02010600040101010101" pitchFamily="2" charset="-122"/>
              <a:ea typeface="华文楷体" panose="02010600040101010101" pitchFamily="2" charset="-122"/>
            </a:endParaRPr>
          </a:p>
          <a:p>
            <a:r>
              <a:rPr lang="en-US" altLang="zh-CN" sz="2800" dirty="0">
                <a:solidFill>
                  <a:schemeClr val="tx1"/>
                </a:solidFill>
                <a:latin typeface="华文楷体" panose="02010600040101010101" pitchFamily="2" charset="-122"/>
                <a:ea typeface="华文楷体" panose="02010600040101010101" pitchFamily="2" charset="-122"/>
              </a:rPr>
              <a:t>So how to use the ML model to help security system more efficiently  (compare the situation now ,how to be smart)</a:t>
            </a: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4" descr="微信截图_20190425094852"/>
          <p:cNvPicPr>
            <a:picLocks noChangeAspect="1"/>
          </p:cNvPicPr>
          <p:nvPr/>
        </p:nvPicPr>
        <p:blipFill>
          <a:blip r:embed="rId1"/>
          <a:srcRect l="6007" r="4088"/>
          <a:stretch>
            <a:fillRect/>
          </a:stretch>
        </p:blipFill>
        <p:spPr>
          <a:xfrm>
            <a:off x="6985" y="-13970"/>
            <a:ext cx="11707495" cy="3939540"/>
          </a:xfrm>
          <a:prstGeom prst="rect">
            <a:avLst/>
          </a:prstGeom>
        </p:spPr>
      </p:pic>
      <p:pic>
        <p:nvPicPr>
          <p:cNvPr id="6" name="图片 5" descr="微信截图_20190425095628"/>
          <p:cNvPicPr>
            <a:picLocks noChangeAspect="1"/>
          </p:cNvPicPr>
          <p:nvPr/>
        </p:nvPicPr>
        <p:blipFill>
          <a:blip r:embed="rId2"/>
          <a:stretch>
            <a:fillRect/>
          </a:stretch>
        </p:blipFill>
        <p:spPr>
          <a:xfrm>
            <a:off x="3575050" y="3519805"/>
            <a:ext cx="5041900" cy="3296285"/>
          </a:xfrm>
          <a:prstGeom prst="rect">
            <a:avLst/>
          </a:prstGeom>
        </p:spPr>
      </p:pic>
      <p:sp>
        <p:nvSpPr>
          <p:cNvPr id="2" name="日期占位符 1"/>
          <p:cNvSpPr>
            <a:spLocks noGrp="1"/>
          </p:cNvSpPr>
          <p:nvPr>
            <p:ph type="dt" sz="half" idx="10"/>
          </p:nvPr>
        </p:nvSpPr>
        <p:spPr/>
        <p:txBody>
          <a:bodyPr/>
          <a:lstStyle/>
          <a:p>
            <a:fld id="{E1333A56-018A-4F2C-87CB-419D9EC509D8}" type="datetime1">
              <a:rPr lang="zh-CN" altLang="en-US" smtClean="0"/>
            </a:fld>
            <a:endParaRPr lang="zh-CN" altLang="en-US" dirty="0"/>
          </a:p>
        </p:txBody>
      </p:sp>
      <p:sp>
        <p:nvSpPr>
          <p:cNvPr id="3" name="灯片编号占位符 2"/>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noChangeArrowheads="1"/>
          </p:cNvSpPr>
          <p:nvPr>
            <p:ph type="title"/>
          </p:nvPr>
        </p:nvSpPr>
        <p:spPr/>
        <p:txBody>
          <a:bodyPr/>
          <a:lstStyle/>
          <a:p>
            <a:pPr eaLnBrk="1" hangingPunct="1"/>
            <a:r>
              <a:rPr lang="en-US" altLang="zh-CN" dirty="0"/>
              <a:t>AI also has security problem</a:t>
            </a:r>
            <a:endParaRPr lang="en-US" altLang="zh-CN" dirty="0"/>
          </a:p>
        </p:txBody>
      </p:sp>
      <p:sp>
        <p:nvSpPr>
          <p:cNvPr id="15362" name="内容占位符 2"/>
          <p:cNvSpPr>
            <a:spLocks noGrp="1" noChangeArrowheads="1"/>
          </p:cNvSpPr>
          <p:nvPr>
            <p:ph idx="1"/>
          </p:nvPr>
        </p:nvSpPr>
        <p:spPr/>
        <p:txBody>
          <a:bodyPr/>
          <a:lstStyle/>
          <a:p>
            <a:r>
              <a:rPr lang="en-US" altLang="zh-CN" sz="2800" dirty="0">
                <a:solidFill>
                  <a:schemeClr val="tx1"/>
                </a:solidFill>
                <a:latin typeface="华文楷体" panose="02010600040101010101" pitchFamily="2" charset="-122"/>
                <a:ea typeface="华文楷体" panose="02010600040101010101" pitchFamily="2" charset="-122"/>
              </a:rPr>
              <a:t>Deep learning can be easily attacked.</a:t>
            </a:r>
            <a:endParaRPr lang="en-US" altLang="zh-CN" sz="2800" dirty="0">
              <a:solidFill>
                <a:schemeClr val="tx1"/>
              </a:solidFill>
              <a:latin typeface="华文楷体" panose="02010600040101010101" pitchFamily="2" charset="-122"/>
              <a:ea typeface="华文楷体" panose="02010600040101010101" pitchFamily="2" charset="-122"/>
            </a:endParaRPr>
          </a:p>
          <a:p>
            <a:r>
              <a:rPr lang="en-US" altLang="zh-CN" sz="2800" dirty="0">
                <a:solidFill>
                  <a:schemeClr val="tx1"/>
                </a:solidFill>
                <a:latin typeface="华文楷体" panose="02010600040101010101" pitchFamily="2" charset="-122"/>
                <a:ea typeface="华文楷体" panose="02010600040101010101" pitchFamily="2" charset="-122"/>
              </a:rPr>
              <a:t>Image recognition. For both white box and black box.</a:t>
            </a:r>
            <a:endParaRPr lang="en-US" altLang="zh-CN" sz="2800" dirty="0">
              <a:solidFill>
                <a:schemeClr val="tx1"/>
              </a:solidFill>
              <a:latin typeface="华文楷体" panose="02010600040101010101" pitchFamily="2" charset="-122"/>
              <a:ea typeface="华文楷体" panose="02010600040101010101" pitchFamily="2" charset="-122"/>
            </a:endParaRPr>
          </a:p>
          <a:p>
            <a:r>
              <a:rPr lang="en-US" altLang="zh-CN" sz="2800" dirty="0">
                <a:solidFill>
                  <a:schemeClr val="tx1"/>
                </a:solidFill>
                <a:latin typeface="华文楷体" panose="02010600040101010101" pitchFamily="2" charset="-122"/>
                <a:ea typeface="华文楷体" panose="02010600040101010101" pitchFamily="2" charset="-122"/>
              </a:rPr>
              <a:t>The influence on the pixels!</a:t>
            </a:r>
            <a:endParaRPr lang="en-US" altLang="zh-CN" sz="2800" dirty="0">
              <a:solidFill>
                <a:schemeClr val="tx1"/>
              </a:solidFill>
              <a:latin typeface="华文楷体" panose="02010600040101010101" pitchFamily="2" charset="-122"/>
              <a:ea typeface="华文楷体" panose="02010600040101010101" pitchFamily="2" charset="-122"/>
            </a:endParaRPr>
          </a:p>
          <a:p>
            <a:r>
              <a:rPr lang="en-US" altLang="zh-CN" sz="2800" dirty="0" err="1">
                <a:solidFill>
                  <a:schemeClr val="tx1"/>
                </a:solidFill>
                <a:latin typeface="华文楷体" panose="02010600040101010101" pitchFamily="2" charset="-122"/>
                <a:ea typeface="华文楷体" panose="02010600040101010101" pitchFamily="2" charset="-122"/>
              </a:rPr>
              <a:t>Eg</a:t>
            </a:r>
            <a:r>
              <a:rPr lang="en-US" altLang="zh-CN" sz="2800" dirty="0">
                <a:solidFill>
                  <a:schemeClr val="tx1"/>
                </a:solidFill>
                <a:latin typeface="华文楷体" panose="02010600040101010101" pitchFamily="2" charset="-122"/>
                <a:ea typeface="华文楷体" panose="02010600040101010101" pitchFamily="2" charset="-122"/>
              </a:rPr>
              <a:t>: the pixels of ‘7’ can be fooled, and the model may recognize the pic as ‘8’ or some random pics.</a:t>
            </a:r>
            <a:endParaRPr lang="en-US" altLang="zh-CN" sz="2800" dirty="0">
              <a:solidFill>
                <a:schemeClr val="tx1"/>
              </a:solidFill>
              <a:latin typeface="华文楷体" panose="02010600040101010101" pitchFamily="2" charset="-122"/>
              <a:ea typeface="华文楷体" panose="02010600040101010101" pitchFamily="2" charset="-122"/>
            </a:endParaRPr>
          </a:p>
        </p:txBody>
      </p:sp>
      <p:sp>
        <p:nvSpPr>
          <p:cNvPr id="2" name="矩形 1"/>
          <p:cNvSpPr/>
          <p:nvPr/>
        </p:nvSpPr>
        <p:spPr>
          <a:xfrm>
            <a:off x="2855641" y="5385395"/>
            <a:ext cx="569387" cy="923330"/>
          </a:xfrm>
          <a:prstGeom prst="rect">
            <a:avLst/>
          </a:prstGeom>
          <a:noFill/>
        </p:spPr>
        <p:txBody>
          <a:bodyPr wrap="none">
            <a:spAutoFit/>
          </a:bodyPr>
          <a:lstStyle/>
          <a:p>
            <a:pPr algn="ctr">
              <a:defRPr/>
            </a:pP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7</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sp>
        <p:nvSpPr>
          <p:cNvPr id="5" name="矩形 4"/>
          <p:cNvSpPr/>
          <p:nvPr/>
        </p:nvSpPr>
        <p:spPr>
          <a:xfrm>
            <a:off x="7824193" y="5385395"/>
            <a:ext cx="569387" cy="923330"/>
          </a:xfrm>
          <a:prstGeom prst="rect">
            <a:avLst/>
          </a:prstGeom>
          <a:noFill/>
        </p:spPr>
        <p:txBody>
          <a:bodyPr wrap="none">
            <a:spAutoFit/>
          </a:bodyPr>
          <a:lstStyle/>
          <a:p>
            <a:pPr algn="ctr">
              <a:defRPr/>
            </a:pP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rPr>
              <a:t>8</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sym typeface="+mn-ea"/>
            </a:endParaRPr>
          </a:p>
        </p:txBody>
      </p:sp>
      <p:sp>
        <p:nvSpPr>
          <p:cNvPr id="3" name="矩形 2"/>
          <p:cNvSpPr/>
          <p:nvPr/>
        </p:nvSpPr>
        <p:spPr>
          <a:xfrm>
            <a:off x="4454256" y="5477729"/>
            <a:ext cx="2340706" cy="830997"/>
          </a:xfrm>
          <a:prstGeom prst="rect">
            <a:avLst/>
          </a:prstGeom>
          <a:noFill/>
        </p:spPr>
        <p:txBody>
          <a:bodyPr wrap="none">
            <a:spAutoFit/>
          </a:bodyPr>
          <a:lstStyle/>
          <a:p>
            <a:pPr algn="ctr">
              <a:defRPr/>
            </a:pPr>
            <a:r>
              <a:rPr lang="en-US" altLang="zh-C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Pixels</a:t>
            </a:r>
            <a:endParaRPr lang="en-US" altLang="zh-C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a:p>
            <a:pPr algn="ctr">
              <a:defRPr/>
            </a:pPr>
            <a:r>
              <a:rPr lang="en-US" altLang="zh-CN"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rPr>
              <a:t>(matrix/tensor)</a:t>
            </a:r>
            <a:endParaRPr lang="zh-CN" altLang="en-US" sz="2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sym typeface="+mn-ea"/>
            </a:endParaRPr>
          </a:p>
        </p:txBody>
      </p:sp>
      <p:sp>
        <p:nvSpPr>
          <p:cNvPr id="4" name="箭头: 右 3"/>
          <p:cNvSpPr/>
          <p:nvPr/>
        </p:nvSpPr>
        <p:spPr>
          <a:xfrm>
            <a:off x="3571876" y="5702301"/>
            <a:ext cx="735013"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箭头: 右 7"/>
          <p:cNvSpPr/>
          <p:nvPr/>
        </p:nvSpPr>
        <p:spPr>
          <a:xfrm>
            <a:off x="6942138" y="5702301"/>
            <a:ext cx="735012" cy="288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1"/>
          <p:cNvSpPr>
            <a:spLocks noGrp="1" noChangeArrowheads="1"/>
          </p:cNvSpPr>
          <p:nvPr>
            <p:ph type="title"/>
          </p:nvPr>
        </p:nvSpPr>
        <p:spPr/>
        <p:txBody>
          <a:bodyPr/>
          <a:lstStyle/>
          <a:p>
            <a:pPr eaLnBrk="1" hangingPunct="1"/>
            <a:r>
              <a:rPr lang="en-US" altLang="zh-CN" sz="3600"/>
              <a:t>The example of AI attack &amp; defense</a:t>
            </a:r>
            <a:endParaRPr lang="zh-CN" altLang="en-US" sz="3600"/>
          </a:p>
        </p:txBody>
      </p:sp>
      <p:sp>
        <p:nvSpPr>
          <p:cNvPr id="15363" name="内容占位符 2"/>
          <p:cNvSpPr>
            <a:spLocks noGrp="1" noChangeArrowheads="1"/>
          </p:cNvSpPr>
          <p:nvPr>
            <p:ph idx="1"/>
          </p:nvPr>
        </p:nvSpPr>
        <p:spPr/>
        <p:txBody>
          <a:bodyPr/>
          <a:lstStyle/>
          <a:p>
            <a:pPr>
              <a:defRPr/>
            </a:pPr>
            <a:r>
              <a:rPr lang="zh-CN" altLang="zh-CN" sz="2800" dirty="0">
                <a:solidFill>
                  <a:schemeClr val="tx1"/>
                </a:solidFill>
                <a:latin typeface="华文楷体" panose="02010600040101010101" pitchFamily="2" charset="-122"/>
                <a:ea typeface="华文楷体" panose="02010600040101010101" pitchFamily="2" charset="-122"/>
              </a:rPr>
              <a:t>NO Need to Worry about Adversarial Examples in Object Detection in Autonomous Vehicles</a:t>
            </a:r>
            <a:r>
              <a:rPr lang="en-US" altLang="zh-CN" sz="2800" dirty="0">
                <a:solidFill>
                  <a:schemeClr val="tx1"/>
                </a:solidFill>
                <a:latin typeface="华文楷体" panose="02010600040101010101" pitchFamily="2" charset="-122"/>
                <a:ea typeface="华文楷体" panose="02010600040101010101" pitchFamily="2" charset="-122"/>
              </a:rPr>
              <a:t>,17’CVPR workshop</a:t>
            </a:r>
            <a:endParaRPr lang="en-US" altLang="zh-CN" sz="2800" dirty="0">
              <a:solidFill>
                <a:schemeClr val="tx1"/>
              </a:solidFill>
              <a:latin typeface="华文楷体" panose="02010600040101010101" pitchFamily="2" charset="-122"/>
              <a:ea typeface="华文楷体" panose="02010600040101010101" pitchFamily="2" charset="-122"/>
            </a:endParaRPr>
          </a:p>
          <a:p>
            <a:pPr marL="0" indent="0">
              <a:buNone/>
              <a:defRPr/>
            </a:pPr>
            <a:endParaRPr lang="zh-CN" altLang="en-US" dirty="0"/>
          </a:p>
        </p:txBody>
      </p:sp>
      <p:pic>
        <p:nvPicPr>
          <p:cNvPr id="1638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07734" y="2758875"/>
            <a:ext cx="4446588"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3412" y="5540753"/>
            <a:ext cx="11681012" cy="538161"/>
          </a:xfrm>
          <a:prstGeom prst="rect">
            <a:avLst/>
          </a:prstGeom>
          <a:noFill/>
        </p:spPr>
        <p:txBody>
          <a:bodyPr wrap="square" rtlCol="0">
            <a:spAutoFit/>
          </a:bodyPr>
          <a:lstStyle/>
          <a:p>
            <a:pPr marL="228600" indent="-228600">
              <a:lnSpc>
                <a:spcPct val="130000"/>
              </a:lnSpc>
              <a:spcAft>
                <a:spcPts val="1000"/>
              </a:spcAft>
              <a:buFont typeface="Arial" panose="020B0604020202020204" pitchFamily="34" charset="0"/>
              <a:buChar char="•"/>
            </a:pPr>
            <a:r>
              <a:rPr lang="en-US" altLang="zh-CN" sz="2400" spc="150" dirty="0">
                <a:latin typeface="华文楷体" panose="02010600040101010101" pitchFamily="2" charset="-122"/>
                <a:ea typeface="华文楷体" panose="02010600040101010101" pitchFamily="2" charset="-122"/>
              </a:rPr>
              <a:t>Explaining and harnessing adversarial examples. Goodfellow et al. ICLR’15 </a:t>
            </a:r>
            <a:endParaRPr lang="zh-CN" altLang="en-US" sz="2400" spc="150" dirty="0">
              <a:latin typeface="华文楷体" panose="02010600040101010101" pitchFamily="2" charset="-122"/>
              <a:ea typeface="华文楷体" panose="02010600040101010101" pitchFamily="2" charset="-122"/>
            </a:endParaRPr>
          </a:p>
        </p:txBody>
      </p:sp>
      <p:sp>
        <p:nvSpPr>
          <p:cNvPr id="7" name="文本框 6"/>
          <p:cNvSpPr txBox="1"/>
          <p:nvPr/>
        </p:nvSpPr>
        <p:spPr>
          <a:xfrm>
            <a:off x="876301" y="1002276"/>
            <a:ext cx="11315699" cy="1172629"/>
          </a:xfrm>
          <a:prstGeom prst="rect">
            <a:avLst/>
          </a:prstGeom>
          <a:noFill/>
        </p:spPr>
        <p:txBody>
          <a:bodyPr wrap="square" rtlCol="0">
            <a:spAutoFit/>
          </a:bodyPr>
          <a:lstStyle/>
          <a:p>
            <a:pPr marL="228600" indent="-228600">
              <a:lnSpc>
                <a:spcPct val="130000"/>
              </a:lnSpc>
              <a:spcAft>
                <a:spcPts val="1000"/>
              </a:spcAft>
              <a:buFont typeface="Arial" panose="020B0604020202020204" pitchFamily="34" charset="0"/>
              <a:buChar char="•"/>
            </a:pPr>
            <a:r>
              <a:rPr lang="en-US" altLang="zh-CN" sz="2800" spc="150" dirty="0">
                <a:latin typeface="华文楷体" panose="02010600040101010101" pitchFamily="2" charset="-122"/>
                <a:ea typeface="华文楷体" panose="02010600040101010101" pitchFamily="2" charset="-122"/>
              </a:rPr>
              <a:t>Goodfellow et al. propose fast gradient sign method, which add perturbation at reverse direction of gradient </a:t>
            </a:r>
            <a:endParaRPr lang="zh-CN" altLang="en-US" sz="2800" spc="150" dirty="0">
              <a:latin typeface="华文楷体" panose="02010600040101010101" pitchFamily="2" charset="-122"/>
              <a:ea typeface="华文楷体" panose="02010600040101010101" pitchFamily="2" charset="-122"/>
            </a:endParaRPr>
          </a:p>
        </p:txBody>
      </p:sp>
      <p:pic>
        <p:nvPicPr>
          <p:cNvPr id="8" name="图片 7"/>
          <p:cNvPicPr>
            <a:picLocks noChangeAspect="1"/>
          </p:cNvPicPr>
          <p:nvPr/>
        </p:nvPicPr>
        <p:blipFill>
          <a:blip r:embed="rId1"/>
          <a:stretch>
            <a:fillRect/>
          </a:stretch>
        </p:blipFill>
        <p:spPr>
          <a:xfrm>
            <a:off x="4574378" y="2401635"/>
            <a:ext cx="3058991" cy="422787"/>
          </a:xfrm>
          <a:prstGeom prst="rect">
            <a:avLst/>
          </a:prstGeom>
        </p:spPr>
      </p:pic>
      <p:pic>
        <p:nvPicPr>
          <p:cNvPr id="11" name="图片 10"/>
          <p:cNvPicPr>
            <a:picLocks noChangeAspect="1"/>
          </p:cNvPicPr>
          <p:nvPr/>
        </p:nvPicPr>
        <p:blipFill>
          <a:blip r:embed="rId2"/>
          <a:stretch>
            <a:fillRect/>
          </a:stretch>
        </p:blipFill>
        <p:spPr>
          <a:xfrm>
            <a:off x="3370198" y="3105097"/>
            <a:ext cx="5467350" cy="21621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zh-CN" altLang="en-US">
                <a:solidFill>
                  <a:schemeClr val="tx1"/>
                </a:solidFill>
              </a:rPr>
              <a:t>感谢观看</a:t>
            </a:r>
            <a:endParaRPr lang="zh-CN" altLang="en-US">
              <a:solidFill>
                <a:schemeClr val="tx1"/>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9" name="文本框 8"/>
          <p:cNvSpPr txBox="1"/>
          <p:nvPr/>
        </p:nvSpPr>
        <p:spPr>
          <a:xfrm>
            <a:off x="4610735" y="282575"/>
            <a:ext cx="7348855" cy="6462395"/>
          </a:xfrm>
          <a:prstGeom prst="rect">
            <a:avLst/>
          </a:prstGeom>
          <a:noFill/>
          <a:ln>
            <a:solidFill>
              <a:srgbClr val="7030A0"/>
            </a:solidFill>
          </a:ln>
        </p:spPr>
        <p:txBody>
          <a:bodyPr wrap="square" rtlCol="0">
            <a:spAutoFit/>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
        <p:nvSpPr>
          <p:cNvPr id="5" name="日期占位符 4"/>
          <p:cNvSpPr>
            <a:spLocks noGrp="1"/>
          </p:cNvSpPr>
          <p:nvPr>
            <p:ph type="dt" sz="half" idx="10"/>
          </p:nvPr>
        </p:nvSpPr>
        <p:spPr/>
        <p:txBody>
          <a:bodyPr/>
          <a:p>
            <a:fld id="{E7D25A10-4C2E-4D67-9EFD-7135B8878709}" type="datetime1">
              <a:rPr lang="zh-CN" altLang="en-US" smtClean="0"/>
            </a:fld>
            <a:endParaRPr lang="zh-CN" altLang="en-US" dirty="0"/>
          </a:p>
        </p:txBody>
      </p:sp>
      <p:sp>
        <p:nvSpPr>
          <p:cNvPr id="6" name="灯片编号占位符 5"/>
          <p:cNvSpPr>
            <a:spLocks noGrp="1"/>
          </p:cNvSpPr>
          <p:nvPr>
            <p:ph type="sldNum" sz="quarter" idx="12"/>
          </p:nvPr>
        </p:nvSpPr>
        <p:spPr/>
        <p:txBody>
          <a:bodyPr/>
          <a:p>
            <a:fld id="{FABC47A4-756D-490B-A52F-7D9E2C9FC05F}" type="slidenum">
              <a:rPr lang="zh-CN" altLang="en-US" smtClean="0"/>
            </a:fld>
            <a:endParaRPr lang="zh-CN" altLang="en-US"/>
          </a:p>
        </p:txBody>
      </p:sp>
      <p:pic>
        <p:nvPicPr>
          <p:cNvPr id="7" name="图片 6" descr="TIM图片20190427164510"/>
          <p:cNvPicPr>
            <a:picLocks noChangeAspect="1"/>
          </p:cNvPicPr>
          <p:nvPr/>
        </p:nvPicPr>
        <p:blipFill>
          <a:blip r:embed="rId1"/>
          <a:stretch>
            <a:fillRect/>
          </a:stretch>
        </p:blipFill>
        <p:spPr>
          <a:xfrm>
            <a:off x="5327650" y="377825"/>
            <a:ext cx="6377940" cy="1510030"/>
          </a:xfrm>
          <a:prstGeom prst="rect">
            <a:avLst/>
          </a:prstGeom>
        </p:spPr>
      </p:pic>
      <p:sp>
        <p:nvSpPr>
          <p:cNvPr id="8" name="文本框 7"/>
          <p:cNvSpPr txBox="1"/>
          <p:nvPr/>
        </p:nvSpPr>
        <p:spPr>
          <a:xfrm>
            <a:off x="879475" y="377825"/>
            <a:ext cx="2854960" cy="5169535"/>
          </a:xfrm>
          <a:prstGeom prst="rect">
            <a:avLst/>
          </a:prstGeom>
          <a:noFill/>
        </p:spPr>
        <p:txBody>
          <a:bodyPr wrap="square" rtlCol="0">
            <a:spAutoFit/>
          </a:bodyPr>
          <a:p>
            <a:r>
              <a:rPr lang="en-US" altLang="zh-CN" sz="6600">
                <a:solidFill>
                  <a:srgbClr val="FF0000"/>
                </a:solidFill>
              </a:rPr>
              <a:t>please show your coding ability</a:t>
            </a:r>
            <a:endParaRPr lang="en-US" altLang="zh-CN" sz="6600">
              <a:solidFill>
                <a:srgbClr val="FF0000"/>
              </a:solidFill>
            </a:endParaRPr>
          </a:p>
        </p:txBody>
      </p:sp>
      <p:pic>
        <p:nvPicPr>
          <p:cNvPr id="10" name="图片 9" descr="TIM图片20190427164517"/>
          <p:cNvPicPr>
            <a:picLocks noChangeAspect="1"/>
          </p:cNvPicPr>
          <p:nvPr/>
        </p:nvPicPr>
        <p:blipFill>
          <a:blip r:embed="rId2"/>
          <a:srcRect l="1451"/>
          <a:stretch>
            <a:fillRect/>
          </a:stretch>
        </p:blipFill>
        <p:spPr>
          <a:xfrm>
            <a:off x="5242560" y="1887855"/>
            <a:ext cx="5004435" cy="47415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36202" y="57985"/>
            <a:ext cx="10852237" cy="648000"/>
          </a:xfrm>
        </p:spPr>
        <p:txBody>
          <a:bodyPr/>
          <a:lstStyle/>
          <a:p>
            <a:r>
              <a:rPr lang="en-US" altLang="zh-CN"/>
              <a:t>A Big Picture</a:t>
            </a:r>
            <a:endParaRPr lang="zh-CN" altLang="en-US" dirty="0"/>
          </a:p>
        </p:txBody>
      </p:sp>
      <p:pic>
        <p:nvPicPr>
          <p:cNvPr id="3" name="图片 2"/>
          <p:cNvPicPr>
            <a:picLocks noChangeAspect="1"/>
          </p:cNvPicPr>
          <p:nvPr/>
        </p:nvPicPr>
        <p:blipFill>
          <a:blip r:embed="rId1"/>
          <a:stretch>
            <a:fillRect/>
          </a:stretch>
        </p:blipFill>
        <p:spPr>
          <a:xfrm>
            <a:off x="1723390" y="611505"/>
            <a:ext cx="8988425" cy="59607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sz="4800" dirty="0"/>
              <a:t>机器学习概述</a:t>
            </a:r>
            <a:endParaRPr lang="zh-CN" altLang="en-US" sz="4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fontScale="90000" lnSpcReduction="10000"/>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nvGraphicFramePr>
        <p:xfrm>
          <a:off x="3553665" y="1823150"/>
          <a:ext cx="3822700" cy="460375"/>
        </p:xfrm>
        <a:graphic>
          <a:graphicData uri="http://schemas.openxmlformats.org/presentationml/2006/ole">
            <mc:AlternateContent xmlns:mc="http://schemas.openxmlformats.org/markup-compatibility/2006">
              <mc:Choice xmlns:v="urn:schemas-microsoft-com:vml" Requires="v">
                <p:oleObj spid="_x0000_s5464" name="方程式" r:id="rId1" imgW="42976800" imgH="5181600" progId="Equation.3">
                  <p:embed/>
                </p:oleObj>
              </mc:Choice>
              <mc:Fallback>
                <p:oleObj name="方程式" r:id="rId1" imgW="42976800" imgH="5181600" progId="Equation.3">
                  <p:embed/>
                  <p:pic>
                    <p:nvPicPr>
                      <p:cNvPr id="0" name="Object 12"/>
                      <p:cNvPicPr>
                        <a:picLocks noChangeAspect="1" noChangeArrowheads="1"/>
                      </p:cNvPicPr>
                      <p:nvPr/>
                    </p:nvPicPr>
                    <p:blipFill>
                      <a:blip r:embed="rId2"/>
                      <a:srcRect/>
                      <a:stretch>
                        <a:fillRect/>
                      </a:stretch>
                    </p:blipFill>
                    <p:spPr bwMode="auto">
                      <a:xfrm>
                        <a:off x="3553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3505200" y="3191520"/>
          <a:ext cx="3822700" cy="460375"/>
        </p:xfrm>
        <a:graphic>
          <a:graphicData uri="http://schemas.openxmlformats.org/presentationml/2006/ole">
            <mc:AlternateContent xmlns:mc="http://schemas.openxmlformats.org/markup-compatibility/2006">
              <mc:Choice xmlns:v="urn:schemas-microsoft-com:vml" Requires="v">
                <p:oleObj spid="_x0000_s5465" name="方程式" r:id="rId3" imgW="42976800" imgH="5181600" progId="Equation.3">
                  <p:embed/>
                </p:oleObj>
              </mc:Choice>
              <mc:Fallback>
                <p:oleObj name="方程式" r:id="rId3" imgW="42976800" imgH="5181600" progId="Equation.3">
                  <p:embed/>
                  <p:pic>
                    <p:nvPicPr>
                      <p:cNvPr id="0" name="Object 12"/>
                      <p:cNvPicPr>
                        <a:picLocks noChangeAspect="1" noChangeArrowheads="1"/>
                      </p:cNvPicPr>
                      <p:nvPr/>
                    </p:nvPicPr>
                    <p:blipFill>
                      <a:blip r:embed="rId2"/>
                      <a:srcRect/>
                      <a:stretch>
                        <a:fillRect/>
                      </a:stretch>
                    </p:blipFill>
                    <p:spPr bwMode="auto">
                      <a:xfrm>
                        <a:off x="3505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3505200" y="4269454"/>
          <a:ext cx="3822700" cy="460375"/>
        </p:xfrm>
        <a:graphic>
          <a:graphicData uri="http://schemas.openxmlformats.org/presentationml/2006/ole">
            <mc:AlternateContent xmlns:mc="http://schemas.openxmlformats.org/markup-compatibility/2006">
              <mc:Choice xmlns:v="urn:schemas-microsoft-com:vml" Requires="v">
                <p:oleObj spid="_x0000_s5466" name="方程式" r:id="rId4" imgW="42976800" imgH="5181600" progId="Equation.3">
                  <p:embed/>
                </p:oleObj>
              </mc:Choice>
              <mc:Fallback>
                <p:oleObj name="方程式" r:id="rId4" imgW="42976800" imgH="5181600" progId="Equation.3">
                  <p:embed/>
                  <p:pic>
                    <p:nvPicPr>
                      <p:cNvPr id="0" name="Object 12"/>
                      <p:cNvPicPr>
                        <a:picLocks noChangeAspect="1" noChangeArrowheads="1"/>
                      </p:cNvPicPr>
                      <p:nvPr/>
                    </p:nvPicPr>
                    <p:blipFill>
                      <a:blip r:embed="rId2"/>
                      <a:srcRect/>
                      <a:stretch>
                        <a:fillRect/>
                      </a:stretch>
                    </p:blipFill>
                    <p:spPr bwMode="auto">
                      <a:xfrm>
                        <a:off x="3505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3536029" y="5504931"/>
          <a:ext cx="3578225" cy="460375"/>
        </p:xfrm>
        <a:graphic>
          <a:graphicData uri="http://schemas.openxmlformats.org/presentationml/2006/ole">
            <mc:AlternateContent xmlns:mc="http://schemas.openxmlformats.org/markup-compatibility/2006">
              <mc:Choice xmlns:v="urn:schemas-microsoft-com:vml" Requires="v">
                <p:oleObj spid="_x0000_s5467" name="方程式" r:id="rId5" imgW="40233600" imgH="5181600" progId="Equation.3">
                  <p:embed/>
                </p:oleObj>
              </mc:Choice>
              <mc:Fallback>
                <p:oleObj name="方程式" r:id="rId5" imgW="40233600" imgH="5181600" progId="Equation.3">
                  <p:embed/>
                  <p:pic>
                    <p:nvPicPr>
                      <p:cNvPr id="0" name="Object 12"/>
                      <p:cNvPicPr>
                        <a:picLocks noChangeAspect="1" noChangeArrowheads="1"/>
                      </p:cNvPicPr>
                      <p:nvPr/>
                    </p:nvPicPr>
                    <p:blipFill>
                      <a:blip r:embed="rId6"/>
                      <a:srcRect/>
                      <a:stretch>
                        <a:fillRect/>
                      </a:stretch>
                    </p:blipFill>
                    <p:spPr bwMode="auto">
                      <a:xfrm>
                        <a:off x="3536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7327900" y="3160097"/>
            <a:ext cx="947054" cy="52197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7376364" y="1791967"/>
            <a:ext cx="2898395" cy="52197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7327901" y="4211765"/>
            <a:ext cx="1239914" cy="52197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7483707" y="5523781"/>
            <a:ext cx="3031893" cy="52197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3975141" y="5458130"/>
            <a:ext cx="2659840" cy="52197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8124847" y="4242542"/>
            <a:ext cx="2543153" cy="46037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7"/>
          <a:stretch>
            <a:fillRect/>
          </a:stretch>
        </p:blipFill>
        <p:spPr>
          <a:xfrm>
            <a:off x="5144400" y="3140206"/>
            <a:ext cx="544300" cy="702147"/>
          </a:xfrm>
          <a:prstGeom prst="rect">
            <a:avLst/>
          </a:prstGeom>
        </p:spPr>
      </p:pic>
      <p:pic>
        <p:nvPicPr>
          <p:cNvPr id="17" name="图片 16" descr="屏幕剪辑"/>
          <p:cNvPicPr>
            <a:picLocks noChangeAspect="1"/>
          </p:cNvPicPr>
          <p:nvPr/>
        </p:nvPicPr>
        <p:blipFill>
          <a:blip r:embed="rId8" cstate="print"/>
          <a:stretch>
            <a:fillRect/>
          </a:stretch>
        </p:blipFill>
        <p:spPr>
          <a:xfrm>
            <a:off x="4724400" y="3951965"/>
            <a:ext cx="1219200" cy="1215850"/>
          </a:xfrm>
          <a:prstGeom prst="rect">
            <a:avLst/>
          </a:prstGeom>
        </p:spPr>
      </p:pic>
      <p:pic>
        <p:nvPicPr>
          <p:cNvPr id="21" name="图片 20" descr="屏幕剪辑"/>
          <p:cNvPicPr>
            <a:picLocks noChangeAspect="1"/>
          </p:cNvPicPr>
          <p:nvPr/>
        </p:nvPicPr>
        <p:blipFill>
          <a:blip r:embed="rId9" cstate="hqprint"/>
          <a:stretch>
            <a:fillRect/>
          </a:stretch>
        </p:blipFill>
        <p:spPr>
          <a:xfrm>
            <a:off x="4596821" y="1701530"/>
            <a:ext cx="1639458" cy="73164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endParaRPr lang="zh-CN" altLang="en-US" dirty="0"/>
          </a:p>
        </p:txBody>
      </p:sp>
      <p:pic>
        <p:nvPicPr>
          <p:cNvPr id="3" name="图片 2"/>
          <p:cNvPicPr>
            <a:picLocks noChangeAspect="1"/>
          </p:cNvPicPr>
          <p:nvPr/>
        </p:nvPicPr>
        <p:blipFill>
          <a:blip r:embed="rId1"/>
          <a:stretch>
            <a:fillRect/>
          </a:stretch>
        </p:blipFill>
        <p:spPr>
          <a:xfrm>
            <a:off x="2007870" y="1922145"/>
            <a:ext cx="7943215" cy="3691255"/>
          </a:xfrm>
          <a:prstGeom prst="rect">
            <a:avLst/>
          </a:prstGeom>
        </p:spPr>
      </p:pic>
      <p:sp>
        <p:nvSpPr>
          <p:cNvPr id="6" name="文本框 5"/>
          <p:cNvSpPr txBox="1"/>
          <p:nvPr/>
        </p:nvSpPr>
        <p:spPr>
          <a:xfrm>
            <a:off x="1915160" y="5855335"/>
            <a:ext cx="1960880" cy="368300"/>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sz="quarter" idx="1"/>
              </p:nvPr>
            </p:nvSpPr>
            <p:spPr/>
            <p:txBody>
              <a:bodyPr>
                <a:normAutofit lnSpcReduction="10000"/>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p:sp>
            <p:nvSpPr>
              <p:cNvPr id="3" name="内容占位符 2"/>
              <p:cNvSpPr>
                <a:spLocks noGrp="1" noRot="1" noChangeAspect="1" noMove="1" noResize="1" noEditPoints="1" noAdjustHandles="1" noChangeArrowheads="1" noChangeShapeType="1" noTextEdit="1"/>
              </p:cNvSpPr>
              <p:nvPr>
                <p:ph sz="quarter" idx="1"/>
              </p:nvPr>
            </p:nvSpPr>
            <p:spPr>
              <a:xfrm>
                <a:off x="549275" y="1208405"/>
                <a:ext cx="10972800" cy="4937760"/>
              </a:xfrm>
              <a:blipFill rotWithShape="1">
                <a:blip r:embed="rId1"/>
                <a:stretch>
                  <a:fillRect l="-111" t="-494" b="-494"/>
                </a:stretch>
              </a:blipFill>
            </p:spPr>
            <p:txBody>
              <a:bodyPr/>
              <a:lstStyle/>
              <a:p>
                <a:r>
                  <a:rPr lang="zh-CN" altLang="en-US">
                    <a:noFill/>
                  </a:rPr>
                  <a:t> </a:t>
                </a:r>
                <a:endParaRPr lang="zh-CN" altLang="en-US">
                  <a:noFill/>
                </a:endParaRPr>
              </a:p>
            </p:txBody>
          </p:sp>
        </mc:Fallback>
      </mc:AlternateContent>
      <p:pic>
        <p:nvPicPr>
          <p:cNvPr id="5" name="图片 4" descr="屏幕剪辑"/>
          <p:cNvPicPr>
            <a:picLocks noChangeAspect="1"/>
          </p:cNvPicPr>
          <p:nvPr/>
        </p:nvPicPr>
        <p:blipFill>
          <a:blip r:embed="rId2"/>
          <a:stretch>
            <a:fillRect/>
          </a:stretch>
        </p:blipFill>
        <p:spPr>
          <a:xfrm>
            <a:off x="4419600" y="4495800"/>
            <a:ext cx="4219401" cy="619861"/>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600200"/>
            <a:ext cx="2299412" cy="496083"/>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115222"/>
            <a:ext cx="2664696" cy="399377"/>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39"/>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39"/>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1.xml><?xml version="1.0" encoding="utf-8"?>
<p:tagLst xmlns:p="http://schemas.openxmlformats.org/presentationml/2006/main">
  <p:tag name="KSO_WM_TEMPLATE_THUMBS_INDEX" val="1、8、15"/>
  <p:tag name="KSO_WM_TEMPLATE_SUBCATEGORY" val="0"/>
  <p:tag name="KSO_WM_UNIT_SHOW_EDIT_AREA_INDICATION" val="0"/>
  <p:tag name="KSO_WM_TAG_VERSION" val="1.0"/>
  <p:tag name="KSO_WM_BEAUTIFY_FLAG" val="#wm#"/>
  <p:tag name="KSO_WM_TEMPLATE_CATEGORY" val="custom"/>
  <p:tag name="KSO_WM_TEMPLATE_INDEX" val="20200239"/>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SUBTYPE" val="q"/>
  <p:tag name="KSO_WM_SLIDE_BACKGROUND_MASK_FLAG"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 name="KSO_WM_SLIDE_BACKGROUND_MASK_FLAG"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 name="KSO_WM_SLIDE_BACKGROUND_MASK_FLAG" val="1"/>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2*i*2"/>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2*i*3"/>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2*i*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4*i*2"/>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4*i*3"/>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5*i*2"/>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5*i*3"/>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5*i*1"/>
  <p:tag name="KSO_WM_UNIT_LAYERLEVEL" val="1"/>
  <p:tag name="KSO_WM_TAG_VERSION" val="1.0"/>
  <p:tag name="KSO_WM_BEAUTIFY_FLAG" val="#wm#"/>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6*i*1"/>
  <p:tag name="KSO_WM_UNIT_LAYERLEVEL" val="1"/>
  <p:tag name="KSO_WM_TAG_VERSION" val="1.0"/>
  <p:tag name="KSO_WM_BEAUTIFY_FLAG" val="#wm#"/>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6*i*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6*i*3"/>
  <p:tag name="KSO_WM_UNIT_LAYERLEVEL" val="1"/>
  <p:tag name="KSO_WM_TAG_VERSION" val="1.0"/>
  <p:tag name="KSO_WM_BEAUTIFY_FLAG" val="#wm#"/>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8*i*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8*i*3"/>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8*i*1"/>
  <p:tag name="KSO_WM_UNIT_LAYERLEVEL" val="1"/>
  <p:tag name="KSO_WM_TAG_VERSION" val="1.0"/>
  <p:tag name="KSO_WM_BEAUTIFY_FLAG" val="#wm#"/>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9*i*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9*i*3"/>
  <p:tag name="KSO_WM_UNIT_LAYERLEVEL" val="1"/>
  <p:tag name="KSO_WM_TAG_VERSION" val="1.0"/>
  <p:tag name="KSO_WM_BEAUTIFY_FLAG" val="#wm#"/>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0*i*2"/>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0*i*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 name="KSO_WM_SLIDE_BACKGROUND_TYPE" val="general"/>
  <p:tag name="KSO_WM_SLIDE_BK_DARK_LIGHT" val="2"/>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 name="KSO_WM_SLIDE_BACKGROUND_TYPE" val="general"/>
  <p:tag name="KSO_WM_SLIDE_BK_DARK_LIGHT" val="2"/>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 name="KSO_WM_SLIDE_BACKGROUND_TYPE" val="frame"/>
  <p:tag name="KSO_WM_SLIDE_BK_DARK_LIGHT" val="2"/>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2"/>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 name="KSO_WM_SLIDE_BACKGROUND_TYPE" val="frame"/>
  <p:tag name="KSO_WM_SLIDE_BK_DARK_LIGHT" val="2"/>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 name="KSO_WM_SLIDE_BACKGROUND_TYPE" val="leftRight"/>
  <p:tag name="KSO_WM_SLIDE_BK_DARK_LIGHT" val="2"/>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Lst>
</file>

<file path=ppt/tags/tag2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 name="KSO_WM_SLIDE_BACKGROUND_TYPE" val="leftRight"/>
  <p:tag name="KSO_WM_SLIDE_BK_DARK_LIGHT" val="2"/>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 name="KSO_WM_SLIDE_BACKGROUND_TYPE" val="topBottom"/>
  <p:tag name="KSO_WM_SLIDE_BK_DARK_LIGHT" val="2"/>
</p:tagLst>
</file>

<file path=ppt/tags/tag2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 name="KSO_WM_SLIDE_BACKGROUND_TYPE" val="topBottom"/>
  <p:tag name="KSO_WM_SLIDE_BK_DARK_LIGHT" val="2"/>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 name="KSO_WM_SLIDE_BACKGROUND_TYPE" val="bottomTop"/>
  <p:tag name="KSO_WM_SLIDE_BK_DARK_LIGHT" val="2"/>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 name="KSO_WM_SLIDE_BACKGROUND_TYPE" val="bottomTop"/>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 name="KSO_WM_SLIDE_BACKGROUND_TYPE" val="navigation"/>
  <p:tag name="KSO_WM_SLIDE_BK_DARK_LIGHT" val="2"/>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 name="KSO_WM_SLIDE_BACKGROUND_TYPE" val="navigation"/>
  <p:tag name="KSO_WM_SLIDE_BK_DARK_LIGHT" val="2"/>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 name="KSO_WM_SLIDE_BACKGROUND_TYPE" val="belt"/>
  <p:tag name="KSO_WM_SLIDE_BK_DARK_LIGHT" val="2"/>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 name="KSO_WM_SLIDE_BACKGROUND_TYPE" val="belt"/>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2"/>
</p:tagLst>
</file>

<file path=ppt/tags/tag2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240"/>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98.xml><?xml version="1.0" encoding="utf-8"?>
<p:tagLst xmlns:p="http://schemas.openxmlformats.org/presentationml/2006/main">
  <p:tag name="KSO_WM_TEMPLATE_THUMBS_INDEX" val="1、4、6、7、8、9、10、11、12、13、15"/>
  <p:tag name="KSO_WM_TEMPLATE_SUBCATEGORY" val="0"/>
  <p:tag name="KSO_WM_UNIT_SHOW_EDIT_AREA_INDICATION" val="0"/>
  <p:tag name="KSO_WM_TAG_VERSION" val="1.0"/>
  <p:tag name="KSO_WM_BEAUTIFY_FLAG" val="#wm#"/>
  <p:tag name="KSO_WM_TEMPLATE_CATEGORY" val="custom"/>
  <p:tag name="KSO_WM_TEMPLATE_INDEX" val="20200240"/>
  <p:tag name="KSO_WM_TEMPLATE_MASTER_TYPE" val="1"/>
  <p:tag name="KSO_WM_TEMPLATE_COLOR_TYPE" val="1"/>
  <p:tag name="KSO_WM_TEMPLATE_MASTER_THUMB_INDEX" val="12"/>
</p:tagLst>
</file>

<file path=ppt/tags/tag299.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0239_1*a*1"/>
  <p:tag name="KSO_WM_TEMPLATE_CATEGORY" val="custom"/>
  <p:tag name="KSO_WM_TEMPLATE_INDEX" val="20200239"/>
  <p:tag name="KSO_WM_UNIT_LAYERLEVEL" val="1"/>
  <p:tag name="KSO_WM_TAG_VERSION" val="1.0"/>
  <p:tag name="KSO_WM_BEAUTIFY_FLAG" val="#wm#"/>
  <p:tag name="KSO_WM_UNIT_PRESET_TEXT" val="商业计划书"/>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00.xml><?xml version="1.0" encoding="utf-8"?>
<p:tagLst xmlns:p="http://schemas.openxmlformats.org/presentationml/2006/main">
  <p:tag name="KSO_WM_UNIT_ISCONTENTSTITLE" val="0"/>
  <p:tag name="KSO_WM_UNIT_NOCLEAR" val="0"/>
  <p:tag name="KSO_WM_UNIT_VALUE" val="80"/>
  <p:tag name="KSO_WM_UNIT_HIGHLIGHT" val="0"/>
  <p:tag name="KSO_WM_UNIT_COMPATIBLE" val="0"/>
  <p:tag name="KSO_WM_UNIT_DIAGRAM_ISNUMVISUAL" val="0"/>
  <p:tag name="KSO_WM_UNIT_DIAGRAM_ISREFERUNIT" val="0"/>
  <p:tag name="KSO_WM_UNIT_TYPE" val="b"/>
  <p:tag name="KSO_WM_UNIT_INDEX" val="1"/>
  <p:tag name="KSO_WM_UNIT_ID" val="custom20200239_1*b*1"/>
  <p:tag name="KSO_WM_TEMPLATE_CATEGORY" val="custom"/>
  <p:tag name="KSO_WM_TEMPLATE_INDEX" val="20200239"/>
  <p:tag name="KSO_WM_UNIT_LAYERLEVEL" val="1"/>
  <p:tag name="KSO_WM_TAG_VERSION" val="1.0"/>
  <p:tag name="KSO_WM_BEAUTIFY_FLAG" val="#wm#"/>
  <p:tag name="KSO_WM_UNIT_PRESET_TEXT" val="点击此处添加副标题"/>
</p:tagLst>
</file>

<file path=ppt/tags/tag301.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UNIT_TYPE" val="b"/>
  <p:tag name="KSO_WM_UNIT_INDEX" val="3"/>
  <p:tag name="KSO_WM_UNIT_ID" val="custom20200239_1*b*3"/>
  <p:tag name="KSO_WM_TEMPLATE_CATEGORY" val="custom"/>
  <p:tag name="KSO_WM_TEMPLATE_INDEX" val="20200239"/>
  <p:tag name="KSO_WM_UNIT_LAYERLEVEL" val="1"/>
  <p:tag name="KSO_WM_TAG_VERSION" val="1.0"/>
  <p:tag name="KSO_WM_BEAUTIFY_FLAG" val="#wm#"/>
  <p:tag name="KSO_WM_UNIT_PRESET_TEXT" val="2019/01/01"/>
</p:tagLst>
</file>

<file path=ppt/tags/tag302.xml><?xml version="1.0" encoding="utf-8"?>
<p:tagLst xmlns:p="http://schemas.openxmlformats.org/presentationml/2006/main">
  <p:tag name="KSO_WM_TEMPLATE_THUMBS_INDEX" val="1、8、15"/>
  <p:tag name="KSO_WM_SLIDE_COVER_HASPICTURE" val="2"/>
  <p:tag name="KSO_WM_SLIDE_ID" val="custom20200239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0239"/>
  <p:tag name="KSO_WM_SLIDE_LAYOUT" val="a_b_j"/>
  <p:tag name="KSO_WM_SLIDE_LAYOUT_CNT" val="1_3_1"/>
  <p:tag name="KSO_WM_SLIDE_MODEL_TYPE" val="cover"/>
</p:tagLst>
</file>

<file path=ppt/tags/tag303.xml><?xml version="1.0" encoding="utf-8"?>
<p:tagLst xmlns:p="http://schemas.openxmlformats.org/presentationml/2006/main">
  <p:tag name="TIMING" val="|0.4"/>
</p:tagLst>
</file>

<file path=ppt/tags/tag304.xml><?xml version="1.0" encoding="utf-8"?>
<p:tagLst xmlns:p="http://schemas.openxmlformats.org/presentationml/2006/main">
  <p:tag name="KSO_WM_UNIT_ISCONTENTSTITLE" val="0"/>
  <p:tag name="KSO_WM_UNIT_NOCLEAR" val="1"/>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200240_15*a*1"/>
  <p:tag name="KSO_WM_TEMPLATE_CATEGORY" val="custom"/>
  <p:tag name="KSO_WM_TEMPLATE_INDEX" val="20200240"/>
  <p:tag name="KSO_WM_UNIT_LAYERLEVEL" val="1"/>
  <p:tag name="KSO_WM_TAG_VERSION" val="1.0"/>
  <p:tag name="KSO_WM_BEAUTIFY_FLAG" val="#wm#"/>
  <p:tag name="KSO_WM_UNIT_PRESET_TEXT" val="感谢观看"/>
</p:tagLst>
</file>

<file path=ppt/tags/tag305.xml><?xml version="1.0" encoding="utf-8"?>
<p:tagLst xmlns:p="http://schemas.openxmlformats.org/presentationml/2006/main">
  <p:tag name="KSO_WM_SLIDE_ID" val="custom20200240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0240"/>
  <p:tag name="KSO_WM_SLIDE_LAYOUT" val="a"/>
  <p:tag name="KSO_WM_SLIDE_LAYOUT_CNT" val="1"/>
  <p:tag name="KSO_WM_TEMPLATE_MASTER_TYPE" val="1"/>
  <p:tag name="KSO_WM_TEMPLATE_COLOR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239">
      <a:dk1>
        <a:srgbClr val="000000"/>
      </a:dk1>
      <a:lt1>
        <a:srgbClr val="FFFFFF"/>
      </a:lt1>
      <a:dk2>
        <a:srgbClr val="110E32"/>
      </a:dk2>
      <a:lt2>
        <a:srgbClr val="FFFFFF"/>
      </a:lt2>
      <a:accent1>
        <a:srgbClr val="00BBD7"/>
      </a:accent1>
      <a:accent2>
        <a:srgbClr val="FFCE00"/>
      </a:accent2>
      <a:accent3>
        <a:srgbClr val="30DFFF"/>
      </a:accent3>
      <a:accent4>
        <a:srgbClr val="3CF1F0"/>
      </a:accent4>
      <a:accent5>
        <a:srgbClr val="9FF3F1"/>
      </a:accent5>
      <a:accent6>
        <a:srgbClr val="40EDCA"/>
      </a:accent6>
      <a:hlink>
        <a:srgbClr val="304FFE"/>
      </a:hlink>
      <a:folHlink>
        <a:srgbClr val="492067"/>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A20200240">
      <a:dk1>
        <a:srgbClr val="000000"/>
      </a:dk1>
      <a:lt1>
        <a:srgbClr val="FFFFFF"/>
      </a:lt1>
      <a:dk2>
        <a:srgbClr val="E3F2F1"/>
      </a:dk2>
      <a:lt2>
        <a:srgbClr val="FFFFFF"/>
      </a:lt2>
      <a:accent1>
        <a:srgbClr val="4FFBF6"/>
      </a:accent1>
      <a:accent2>
        <a:srgbClr val="70DBF4"/>
      </a:accent2>
      <a:accent3>
        <a:srgbClr val="78B9F5"/>
      </a:accent3>
      <a:accent4>
        <a:srgbClr val="8096F4"/>
      </a:accent4>
      <a:accent5>
        <a:srgbClr val="8C73F4"/>
      </a:accent5>
      <a:accent6>
        <a:srgbClr val="9951F6"/>
      </a:accent6>
      <a:hlink>
        <a:srgbClr val="304FFC"/>
      </a:hlink>
      <a:folHlink>
        <a:srgbClr val="492067"/>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20200240">
    <a:dk1>
      <a:srgbClr val="000000"/>
    </a:dk1>
    <a:lt1>
      <a:srgbClr val="FFFFFF"/>
    </a:lt1>
    <a:dk2>
      <a:srgbClr val="E3F2F1"/>
    </a:dk2>
    <a:lt2>
      <a:srgbClr val="FFFFFF"/>
    </a:lt2>
    <a:accent1>
      <a:srgbClr val="4FFBF6"/>
    </a:accent1>
    <a:accent2>
      <a:srgbClr val="70DBF4"/>
    </a:accent2>
    <a:accent3>
      <a:srgbClr val="78B9F5"/>
    </a:accent3>
    <a:accent4>
      <a:srgbClr val="8096F4"/>
    </a:accent4>
    <a:accent5>
      <a:srgbClr val="8C73F4"/>
    </a:accent5>
    <a:accent6>
      <a:srgbClr val="9951F6"/>
    </a:accent6>
    <a:hlink>
      <a:srgbClr val="304FFC"/>
    </a:hlink>
    <a:folHlink>
      <a:srgbClr val="492067"/>
    </a:folHlink>
  </a:clrScheme>
</a:themeOverride>
</file>

<file path=docProps/app.xml><?xml version="1.0" encoding="utf-8"?>
<Properties xmlns="http://schemas.openxmlformats.org/officeDocument/2006/extended-properties" xmlns:vt="http://schemas.openxmlformats.org/officeDocument/2006/docPropsVTypes">
  <TotalTime>0</TotalTime>
  <Words>2585</Words>
  <Application>WPS 演示</Application>
  <PresentationFormat>宽屏</PresentationFormat>
  <Paragraphs>230</Paragraphs>
  <Slides>33</Slides>
  <Notes>7</Notes>
  <HiddenSlides>0</HiddenSlides>
  <MMClips>0</MMClips>
  <ScaleCrop>false</ScaleCrop>
  <HeadingPairs>
    <vt:vector size="8" baseType="variant">
      <vt:variant>
        <vt:lpstr>已用的字体</vt:lpstr>
      </vt:variant>
      <vt:variant>
        <vt:i4>14</vt:i4>
      </vt:variant>
      <vt:variant>
        <vt:lpstr>主题</vt:lpstr>
      </vt:variant>
      <vt:variant>
        <vt:i4>3</vt:i4>
      </vt:variant>
      <vt:variant>
        <vt:lpstr>嵌入 OLE 服务器</vt:lpstr>
      </vt:variant>
      <vt:variant>
        <vt:i4>4</vt:i4>
      </vt:variant>
      <vt:variant>
        <vt:lpstr>幻灯片标题</vt:lpstr>
      </vt:variant>
      <vt:variant>
        <vt:i4>33</vt:i4>
      </vt:variant>
    </vt:vector>
  </HeadingPairs>
  <TitlesOfParts>
    <vt:vector size="54" baseType="lpstr">
      <vt:lpstr>Arial</vt:lpstr>
      <vt:lpstr>宋体</vt:lpstr>
      <vt:lpstr>Wingdings</vt:lpstr>
      <vt:lpstr>微软雅黑</vt:lpstr>
      <vt:lpstr>华文楷体</vt:lpstr>
      <vt:lpstr>Cambria</vt:lpstr>
      <vt:lpstr>汉仪旗黑-85S</vt:lpstr>
      <vt:lpstr>Cambria Math</vt:lpstr>
      <vt:lpstr>Arial Unicode MS</vt:lpstr>
      <vt:lpstr>Times New Roman</vt:lpstr>
      <vt:lpstr>Aharoni</vt:lpstr>
      <vt:lpstr>Arial</vt:lpstr>
      <vt:lpstr>Yu Gothic UI Semibold</vt:lpstr>
      <vt:lpstr>等线</vt:lpstr>
      <vt:lpstr>Office 主题​​</vt:lpstr>
      <vt:lpstr>1_Office 主题​​</vt:lpstr>
      <vt:lpstr>2_Office 主题​​</vt:lpstr>
      <vt:lpstr>Equation.3</vt:lpstr>
      <vt:lpstr>Equation.3</vt:lpstr>
      <vt:lpstr>Equation.3</vt:lpstr>
      <vt:lpstr>Equation.3</vt:lpstr>
      <vt:lpstr>AI分享会</vt:lpstr>
      <vt:lpstr>从人工智能开始</vt:lpstr>
      <vt:lpstr>PowerPoint 演示文稿</vt:lpstr>
      <vt:lpstr>PowerPoint 演示文稿</vt:lpstr>
      <vt:lpstr>A Big Picture</vt:lpstr>
      <vt:lpstr>机器学习概述</vt:lpstr>
      <vt:lpstr>机器学习 ≈ 构建一个映射函数</vt:lpstr>
      <vt:lpstr>机器学习概览</vt:lpstr>
      <vt:lpstr>机器学习的三要素</vt:lpstr>
      <vt:lpstr>PowerPoint 演示文稿</vt:lpstr>
      <vt:lpstr>深度学习</vt:lpstr>
      <vt:lpstr>生物神经元</vt:lpstr>
      <vt:lpstr>深度学习的数学描述</vt:lpstr>
      <vt:lpstr>通用近似定理</vt:lpstr>
      <vt:lpstr>PowerPoint 演示文稿</vt:lpstr>
      <vt:lpstr>深度学习的三个步骤</vt:lpstr>
      <vt:lpstr>看图说话</vt:lpstr>
      <vt:lpstr>强化学习</vt:lpstr>
      <vt:lpstr>PowerPoint 演示文稿</vt:lpstr>
      <vt:lpstr>PowerPoint 演示文稿</vt:lpstr>
      <vt:lpstr>生成对抗网络</vt:lpstr>
      <vt:lpstr>Deep Dream</vt:lpstr>
      <vt:lpstr>画风迁移</vt:lpstr>
      <vt:lpstr>推荐课程</vt:lpstr>
      <vt:lpstr>推荐材料</vt:lpstr>
      <vt:lpstr>Something interesting</vt:lpstr>
      <vt:lpstr>PowerPoint 演示文稿</vt:lpstr>
      <vt:lpstr>the platform of the application</vt:lpstr>
      <vt:lpstr>AI influence the security</vt:lpstr>
      <vt:lpstr>AI also has security problem</vt:lpstr>
      <vt:lpstr>The example of AI attack &amp; defense</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AI分享会</dc:title>
  <dc:creator/>
  <cp:lastModifiedBy>有一个地方</cp:lastModifiedBy>
  <cp:revision>23</cp:revision>
  <dcterms:created xsi:type="dcterms:W3CDTF">2019-04-25T01:13:00Z</dcterms:created>
  <dcterms:modified xsi:type="dcterms:W3CDTF">2019-10-20T09:30:14Z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